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9" r:id="rId3"/>
    <p:sldId id="260" r:id="rId4"/>
    <p:sldId id="262" r:id="rId5"/>
    <p:sldId id="261" r:id="rId6"/>
    <p:sldId id="263" r:id="rId7"/>
    <p:sldId id="265" r:id="rId8"/>
    <p:sldId id="256" r:id="rId9"/>
    <p:sldId id="269" r:id="rId10"/>
    <p:sldId id="266" r:id="rId11"/>
    <p:sldId id="270" r:id="rId12"/>
    <p:sldId id="267" r:id="rId13"/>
    <p:sldId id="275" r:id="rId14"/>
    <p:sldId id="268" r:id="rId15"/>
    <p:sldId id="271" r:id="rId16"/>
    <p:sldId id="272" r:id="rId17"/>
    <p:sldId id="276" r:id="rId18"/>
    <p:sldId id="273" r:id="rId19"/>
    <p:sldId id="274" r:id="rId20"/>
    <p:sldId id="277" r:id="rId21"/>
    <p:sldId id="281" r:id="rId22"/>
    <p:sldId id="285" r:id="rId23"/>
    <p:sldId id="278" r:id="rId24"/>
    <p:sldId id="280" r:id="rId25"/>
    <p:sldId id="279" r:id="rId26"/>
    <p:sldId id="282" r:id="rId27"/>
    <p:sldId id="283" r:id="rId28"/>
    <p:sldId id="284" r:id="rId29"/>
    <p:sldId id="286" r:id="rId30"/>
    <p:sldId id="287" r:id="rId31"/>
    <p:sldId id="288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0564"/>
    <a:srgbClr val="A80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DF07B-C6F0-417A-A316-1A8343626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9AF562-A030-49CF-B980-1FD8C2420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797503-9AE0-4391-835C-1890FCCD8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860544-1AF1-489F-8082-5FEB0A84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0D5DAA-BEF6-49B5-B6EC-B235C86C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726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1D305-A778-4DAA-82BD-C36C3F97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513A0A-0BD8-49B9-9355-345D4B39B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376241-81BD-48CC-A5B6-E9F10303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E3954D-95EC-47B7-9770-4A8614E7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CCE3B4-3F78-4BC7-8EDA-D8F18579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9588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7EC611-77AF-420D-8E10-7A44BDA2C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3C14B4-8ADB-4A29-A0FE-AAD65C6A4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006D40-4679-4429-A4BA-CE3866A1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1CF1E-254A-4117-945A-9F84703F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12A5D-5A29-482B-8F58-13555334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188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D21365B-8C30-46BE-B61F-1E471C1924CA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8BA0B50-3BB1-C2E7-1FCB-25AD9545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C4612EF-FF3E-2500-C800-8641C45D0373}"/>
                </a:ext>
              </a:extLst>
            </p:cNvPr>
            <p:cNvSpPr/>
            <p:nvPr/>
          </p:nvSpPr>
          <p:spPr>
            <a:xfrm>
              <a:off x="0" y="-1"/>
              <a:ext cx="12192000" cy="6857999"/>
            </a:xfrm>
            <a:prstGeom prst="rect">
              <a:avLst/>
            </a:prstGeom>
            <a:solidFill>
              <a:srgbClr val="ECECE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1800"/>
            </a:p>
          </p:txBody>
        </p:sp>
      </p:grpSp>
    </p:spTree>
    <p:extLst>
      <p:ext uri="{BB962C8B-B14F-4D97-AF65-F5344CB8AC3E}">
        <p14:creationId xmlns:p14="http://schemas.microsoft.com/office/powerpoint/2010/main" val="361102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5A108-FCE7-43D7-AE3F-F2EB14504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9766C8-5850-4CA2-9588-FE9ECEEEB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95065-A9EA-49E6-8F0F-365A37BC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1431BD-2B1B-4CEC-9A3A-CE65573E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22C9CF-B515-412B-92FB-C699CBA1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220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131A1-D00B-4118-9198-42FF666F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5CDA68-1987-41E1-98E5-DF62798EB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0D2B27-B1B2-4314-9688-0A0604F0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6524B-11A5-4135-B804-38AD06B0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7A2098-149C-4B88-8645-4B6A8E3B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487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64818-DA08-43BD-A525-579AF310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A7D4E5-3FF5-4FC2-BE6C-2B506137D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AB66C2-9306-415D-8D4D-2AD8E58F3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E66474-D55F-42E2-BBAF-9F4F0A73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9DA8D7-4E59-43EF-9446-0B60AC97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4BD09D-4B3D-4E74-828A-412C5A3F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919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3CC39D-4205-4B89-9326-9106442D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4BEBA0-9D00-4A24-AC6A-544E373E2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A7C74D-9509-4CD5-B744-FEC7BA4AE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78CDC4-ACDB-4E97-8CF2-191C7517B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BC7463-41C1-4DD7-AD70-2ABB6C10B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8A1635-0C3A-4F6C-85C7-527AFD20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4D7DDFA-93F4-4DF6-8CA2-FDB8B263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C39AF0-D43F-479B-BBB9-02CEEF24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6894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9875C-5F5E-483A-930C-CC8A2170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DFFC64-AB45-474C-AA6A-F5E274BE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7ACE29-4202-47D0-9321-C48718B8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27B4A-242F-45FC-9058-E1845C21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2091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85BDB46-948B-4304-8C43-EB9112FD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323CFE-D8BD-4ACA-9DF5-DB61A45D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B5FD02-BFB3-462E-B570-B5A525FC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7383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28142-4846-4275-988B-D20F7C79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08740D-88FF-49BC-8C35-F7F3CC8BF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3A910A-65F6-4D96-BDD0-9BE5EA1E4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D9BF6B-2C0E-4C52-BFB3-865DFE93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05F409-AF70-4E2D-8316-294E0518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A687EF-C708-43BA-89A9-D547E393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072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A352E-8C0E-43DF-B930-02ABD907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D2D15B-C26D-484F-BFE1-426269279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59ED7A-29BE-40D9-A170-900E1BEFA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A08045-1E27-4148-AA36-6C011E6E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E3993E-CA51-49DE-9AC9-21916663A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6EB4A4-FAB7-46EB-9571-8AA3BED1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454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ABF50F9-D3C3-41B8-AA81-9299213E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F3CF36-67F4-444D-BE86-8B302FC48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895E6B-9BE7-4A96-A297-EF051711C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1929-A5F9-4320-9E36-A78B4D6B42A0}" type="datetimeFigureOut">
              <a:rPr lang="fa-IR" smtClean="0"/>
              <a:t>28/11/1447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01BBF-E71A-4487-BC81-BD71FC565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2AEC7B-3781-4BC1-8C58-E6D4198C9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6C45-A5F0-4F8F-B0CE-7BF9873F403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893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0.svg"/><Relationship Id="rId24" Type="http://schemas.openxmlformats.org/officeDocument/2006/relationships/image" Target="../media/image2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image" Target="../media/image26.svg"/><Relationship Id="rId30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xmlns="" id="{966AF0D1-FA2B-C08B-8303-862730F83AC5}"/>
              </a:ext>
            </a:extLst>
          </p:cNvPr>
          <p:cNvSpPr/>
          <p:nvPr/>
        </p:nvSpPr>
        <p:spPr>
          <a:xfrm>
            <a:off x="4403152" y="2200910"/>
            <a:ext cx="3385696" cy="3385696"/>
          </a:xfrm>
          <a:prstGeom prst="ellipse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53E2BF9-3C31-A2F8-603A-DCB2F5E3D0E4}"/>
              </a:ext>
            </a:extLst>
          </p:cNvPr>
          <p:cNvSpPr>
            <a:spLocks/>
          </p:cNvSpPr>
          <p:nvPr/>
        </p:nvSpPr>
        <p:spPr>
          <a:xfrm>
            <a:off x="5214366" y="1696658"/>
            <a:ext cx="1763268" cy="4394200"/>
          </a:xfrm>
          <a:prstGeom prst="ellipse">
            <a:avLst/>
          </a:prstGeom>
          <a:noFill/>
          <a:ln w="104775">
            <a:solidFill>
              <a:srgbClr val="272143"/>
            </a:solidFill>
          </a:ln>
          <a:effectLst>
            <a:outerShdw blurRad="3937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FF3F4BB-AB17-7995-B8D7-CF8208737A57}"/>
              </a:ext>
            </a:extLst>
          </p:cNvPr>
          <p:cNvSpPr>
            <a:spLocks/>
          </p:cNvSpPr>
          <p:nvPr/>
        </p:nvSpPr>
        <p:spPr>
          <a:xfrm rot="14400000">
            <a:off x="5214366" y="1696658"/>
            <a:ext cx="1763268" cy="4394200"/>
          </a:xfrm>
          <a:prstGeom prst="ellipse">
            <a:avLst/>
          </a:prstGeom>
          <a:noFill/>
          <a:ln w="60325">
            <a:solidFill>
              <a:srgbClr val="C321EB"/>
            </a:solidFill>
          </a:ln>
          <a:effectLst>
            <a:outerShdw blurRad="3937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F396B75-54D6-3C97-CB18-B8EFFBB29C87}"/>
              </a:ext>
            </a:extLst>
          </p:cNvPr>
          <p:cNvSpPr>
            <a:spLocks/>
          </p:cNvSpPr>
          <p:nvPr/>
        </p:nvSpPr>
        <p:spPr>
          <a:xfrm rot="7200000">
            <a:off x="5214366" y="1696659"/>
            <a:ext cx="1763268" cy="4394200"/>
          </a:xfrm>
          <a:prstGeom prst="ellipse">
            <a:avLst/>
          </a:prstGeom>
          <a:noFill/>
          <a:ln w="60325">
            <a:solidFill>
              <a:srgbClr val="1A5BFD"/>
            </a:solidFill>
          </a:ln>
          <a:effectLst>
            <a:outerShdw blurRad="3937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03FB585-8E44-9CF3-4431-5BB151C4D2AC}"/>
              </a:ext>
            </a:extLst>
          </p:cNvPr>
          <p:cNvSpPr/>
          <p:nvPr/>
        </p:nvSpPr>
        <p:spPr>
          <a:xfrm>
            <a:off x="5806568" y="1407226"/>
            <a:ext cx="578864" cy="578864"/>
          </a:xfrm>
          <a:prstGeom prst="ellipse">
            <a:avLst/>
          </a:prstGeom>
          <a:solidFill>
            <a:srgbClr val="272143"/>
          </a:solidFill>
          <a:ln w="32271" cap="flat">
            <a:noFill/>
            <a:prstDash val="solid"/>
            <a:miter/>
          </a:ln>
          <a:effectLst>
            <a:outerShdw blurRad="393700" sx="102000" sy="102000" algn="ctr" rotWithShape="0">
              <a:srgbClr val="000000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1917425-2F48-3069-736D-6F58659BED79}"/>
              </a:ext>
            </a:extLst>
          </p:cNvPr>
          <p:cNvSpPr/>
          <p:nvPr/>
        </p:nvSpPr>
        <p:spPr>
          <a:xfrm>
            <a:off x="7732923" y="2587279"/>
            <a:ext cx="449126" cy="449126"/>
          </a:xfrm>
          <a:prstGeom prst="ellipse">
            <a:avLst/>
          </a:prstGeom>
          <a:solidFill>
            <a:srgbClr val="C321EB"/>
          </a:solidFill>
          <a:ln w="32271" cap="flat">
            <a:noFill/>
            <a:prstDash val="solid"/>
            <a:miter/>
          </a:ln>
          <a:effectLst>
            <a:outerShdw blurRad="393700" sx="102000" sy="102000" algn="ctr" rotWithShape="0">
              <a:srgbClr val="000000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B19BF9F-5C2D-07EE-02C0-AF95BC8AB889}"/>
              </a:ext>
            </a:extLst>
          </p:cNvPr>
          <p:cNvSpPr/>
          <p:nvPr/>
        </p:nvSpPr>
        <p:spPr>
          <a:xfrm>
            <a:off x="7729175" y="4798204"/>
            <a:ext cx="449126" cy="449126"/>
          </a:xfrm>
          <a:prstGeom prst="ellipse">
            <a:avLst/>
          </a:prstGeom>
          <a:solidFill>
            <a:srgbClr val="1A5BFD"/>
          </a:solidFill>
          <a:ln w="32271" cap="flat">
            <a:noFill/>
            <a:prstDash val="solid"/>
            <a:miter/>
          </a:ln>
          <a:effectLst>
            <a:outerShdw blurRad="393700" sx="102000" sy="102000" algn="ctr" rotWithShape="0">
              <a:srgbClr val="000000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a-IR">
              <a:solidFill>
                <a:schemeClr val="tx1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03A6049-E9DF-CBFB-0527-7BF9B5AFB746}"/>
              </a:ext>
            </a:extLst>
          </p:cNvPr>
          <p:cNvGrpSpPr/>
          <p:nvPr/>
        </p:nvGrpSpPr>
        <p:grpSpPr>
          <a:xfrm>
            <a:off x="5568800" y="3366558"/>
            <a:ext cx="1054400" cy="1054400"/>
            <a:chOff x="5568800" y="3366558"/>
            <a:chExt cx="1054400" cy="10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96F12D8-1C1B-8EC8-D399-73B3F3E509F2}"/>
                </a:ext>
              </a:extLst>
            </p:cNvPr>
            <p:cNvSpPr/>
            <p:nvPr/>
          </p:nvSpPr>
          <p:spPr>
            <a:xfrm>
              <a:off x="5568800" y="3366558"/>
              <a:ext cx="1054400" cy="1054400"/>
            </a:xfrm>
            <a:prstGeom prst="ellipse">
              <a:avLst/>
            </a:prstGeom>
            <a:solidFill>
              <a:srgbClr val="272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pic>
          <p:nvPicPr>
            <p:cNvPr id="29" name="Graphic 28" descr="Research with solid fill">
              <a:extLst>
                <a:ext uri="{FF2B5EF4-FFF2-40B4-BE49-F238E27FC236}">
                  <a16:creationId xmlns:a16="http://schemas.microsoft.com/office/drawing/2014/main" xmlns="" id="{021C565A-B820-C0FD-6254-3A83E4726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831452" y="3640137"/>
              <a:ext cx="529096" cy="529096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954A4EC-84D6-860C-95A1-51FCA4106DEE}"/>
              </a:ext>
            </a:extLst>
          </p:cNvPr>
          <p:cNvGrpSpPr/>
          <p:nvPr/>
        </p:nvGrpSpPr>
        <p:grpSpPr>
          <a:xfrm>
            <a:off x="4671162" y="2982913"/>
            <a:ext cx="383645" cy="383645"/>
            <a:chOff x="4671162" y="2982913"/>
            <a:chExt cx="383645" cy="3836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24654CD0-E2CF-E821-1F80-B0D464BE9B19}"/>
                </a:ext>
              </a:extLst>
            </p:cNvPr>
            <p:cNvSpPr/>
            <p:nvPr/>
          </p:nvSpPr>
          <p:spPr>
            <a:xfrm>
              <a:off x="4671162" y="2982913"/>
              <a:ext cx="383645" cy="383645"/>
            </a:xfrm>
            <a:prstGeom prst="ellipse">
              <a:avLst/>
            </a:prstGeom>
            <a:solidFill>
              <a:srgbClr val="1A5B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pic>
          <p:nvPicPr>
            <p:cNvPr id="37" name="Graphic 36" descr="Bar chart with solid fill">
              <a:extLst>
                <a:ext uri="{FF2B5EF4-FFF2-40B4-BE49-F238E27FC236}">
                  <a16:creationId xmlns:a16="http://schemas.microsoft.com/office/drawing/2014/main" xmlns="" id="{879BCC04-F1AF-6C76-255D-6D2AABB7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738898" y="3053835"/>
              <a:ext cx="241800" cy="2418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2FBB3ED3-8914-E801-980D-89A7DCB4525D}"/>
              </a:ext>
            </a:extLst>
          </p:cNvPr>
          <p:cNvGrpSpPr/>
          <p:nvPr/>
        </p:nvGrpSpPr>
        <p:grpSpPr>
          <a:xfrm>
            <a:off x="4667976" y="4420958"/>
            <a:ext cx="383645" cy="383645"/>
            <a:chOff x="4667976" y="4420958"/>
            <a:chExt cx="383645" cy="3836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8864CCB-2D57-AEC9-52BE-8AB851A7D475}"/>
                </a:ext>
              </a:extLst>
            </p:cNvPr>
            <p:cNvSpPr/>
            <p:nvPr/>
          </p:nvSpPr>
          <p:spPr>
            <a:xfrm>
              <a:off x="4667976" y="4420958"/>
              <a:ext cx="383645" cy="383645"/>
            </a:xfrm>
            <a:prstGeom prst="ellipse">
              <a:avLst/>
            </a:prstGeom>
            <a:solidFill>
              <a:srgbClr val="F7C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pic>
          <p:nvPicPr>
            <p:cNvPr id="38" name="Graphic 37" descr="Bar chart with solid fill">
              <a:extLst>
                <a:ext uri="{FF2B5EF4-FFF2-40B4-BE49-F238E27FC236}">
                  <a16:creationId xmlns:a16="http://schemas.microsoft.com/office/drawing/2014/main" xmlns="" id="{D9B2E522-788B-F495-7F5F-B098EF24A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738898" y="4491880"/>
              <a:ext cx="241800" cy="2418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3DE82CF1-7D38-3342-D97F-C1D4AFBF8299}"/>
              </a:ext>
            </a:extLst>
          </p:cNvPr>
          <p:cNvGrpSpPr/>
          <p:nvPr/>
        </p:nvGrpSpPr>
        <p:grpSpPr>
          <a:xfrm>
            <a:off x="7137193" y="4420958"/>
            <a:ext cx="383645" cy="383645"/>
            <a:chOff x="7137193" y="4420958"/>
            <a:chExt cx="383645" cy="38364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DC271154-32B9-A52F-E684-383CC1A9979E}"/>
                </a:ext>
              </a:extLst>
            </p:cNvPr>
            <p:cNvSpPr/>
            <p:nvPr/>
          </p:nvSpPr>
          <p:spPr>
            <a:xfrm>
              <a:off x="7137193" y="4420958"/>
              <a:ext cx="383645" cy="383645"/>
            </a:xfrm>
            <a:prstGeom prst="ellipse">
              <a:avLst/>
            </a:prstGeom>
            <a:solidFill>
              <a:srgbClr val="40D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pic>
          <p:nvPicPr>
            <p:cNvPr id="39" name="Graphic 38" descr="Bar chart with solid fill">
              <a:extLst>
                <a:ext uri="{FF2B5EF4-FFF2-40B4-BE49-F238E27FC236}">
                  <a16:creationId xmlns:a16="http://schemas.microsoft.com/office/drawing/2014/main" xmlns="" id="{03EDDE0B-366C-79C1-A9AF-CD90670D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208115" y="4491880"/>
              <a:ext cx="241800" cy="2418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09D318F-EE4E-D31F-AD8C-2592264C3CCB}"/>
              </a:ext>
            </a:extLst>
          </p:cNvPr>
          <p:cNvGrpSpPr/>
          <p:nvPr/>
        </p:nvGrpSpPr>
        <p:grpSpPr>
          <a:xfrm>
            <a:off x="7137193" y="2982913"/>
            <a:ext cx="383645" cy="383645"/>
            <a:chOff x="7137193" y="2982913"/>
            <a:chExt cx="383645" cy="3836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2B1F76A-FE43-9DBF-96FD-9E6A3F5074C2}"/>
                </a:ext>
              </a:extLst>
            </p:cNvPr>
            <p:cNvSpPr/>
            <p:nvPr/>
          </p:nvSpPr>
          <p:spPr>
            <a:xfrm>
              <a:off x="7137193" y="2982913"/>
              <a:ext cx="383645" cy="383645"/>
            </a:xfrm>
            <a:prstGeom prst="ellipse">
              <a:avLst/>
            </a:prstGeom>
            <a:solidFill>
              <a:srgbClr val="FA3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pic>
          <p:nvPicPr>
            <p:cNvPr id="40" name="Graphic 39" descr="Bar chart with solid fill">
              <a:extLst>
                <a:ext uri="{FF2B5EF4-FFF2-40B4-BE49-F238E27FC236}">
                  <a16:creationId xmlns:a16="http://schemas.microsoft.com/office/drawing/2014/main" xmlns="" id="{9500BD6A-9D5F-B940-27CF-1602C49D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208115" y="3053835"/>
              <a:ext cx="241800" cy="2418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B81D1A4-3575-BE7D-6DE1-379091E72D74}"/>
              </a:ext>
            </a:extLst>
          </p:cNvPr>
          <p:cNvGrpSpPr/>
          <p:nvPr/>
        </p:nvGrpSpPr>
        <p:grpSpPr>
          <a:xfrm>
            <a:off x="2529821" y="119073"/>
            <a:ext cx="7132358" cy="1013868"/>
            <a:chOff x="2529821" y="144473"/>
            <a:chExt cx="7132358" cy="10138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EA3E9F39-8B49-BBAE-D7C5-A03513FE9A58}"/>
                </a:ext>
              </a:extLst>
            </p:cNvPr>
            <p:cNvSpPr/>
            <p:nvPr/>
          </p:nvSpPr>
          <p:spPr>
            <a:xfrm>
              <a:off x="2529821" y="688982"/>
              <a:ext cx="7132358" cy="4693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rPr>
                <a:t>مخصوص صاحبین کسب و کار و ادمین ها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A4B223A7-C0CC-EA4A-A9F3-04FB4A9488FC}"/>
                </a:ext>
              </a:extLst>
            </p:cNvPr>
            <p:cNvSpPr/>
            <p:nvPr/>
          </p:nvSpPr>
          <p:spPr>
            <a:xfrm>
              <a:off x="2529821" y="144473"/>
              <a:ext cx="7132358" cy="63094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rPr>
                <a:t>نقشه </a:t>
              </a:r>
              <a:r>
                <a:rPr kumimoji="0" lang="fa-IR" sz="20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rPr>
                <a:t>راه پیامرسان های ایرانی</a:t>
              </a:r>
              <a:endParaRPr kumimoji="0" lang="fa-I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13 -0.00116 C -0.02122 0.06111 -0.10755 0.03796 -0.19349 -0.05301 C -0.27877 -0.14445 -0.3306 -0.27014 -0.3095 -0.33172 C -0.2888 -0.39422 -0.20169 -0.36991 -0.11653 -0.27894 C -0.03138 -0.18797 0.0211 -0.06343 -0.00013 -0.00116 Z " pathEditMode="relative" rAng="7260000" ptsTypes="AAAAA">
                                      <p:cBhvr>
                                        <p:cTn id="30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-164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C 0.03984 -2.22222E-6 0.07227 0.14352 0.07227 0.32037 C 0.07227 0.49699 0.03984 0.64074 0 0.64074 C -0.03984 0.64074 -0.07201 0.49699 -0.07201 0.32037 C -0.07201 0.14352 -0.03984 -2.22222E-6 0 -2.22222E-6 Z " pathEditMode="relative" rAng="0" ptsTypes="AAAAA">
                                      <p:cBhvr>
                                        <p:cTn id="3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03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2071 0.06482 -0.03164 0.19028 -0.1177 0.27963 C -0.20416 0.36667 -0.29153 0.38611 -0.31328 0.32084 C -0.33424 0.25486 -0.28072 0.1301 -0.19492 0.04167 C -0.10859 -0.04676 -0.02161 -0.06597 -0.00013 -0.00023 Z " pathEditMode="relative" rAng="3600000" ptsTypes="AAAAA">
                                      <p:cBhvr>
                                        <p:cTn id="34" dur="3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1611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4" grpId="0" animBg="1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34" y="1009291"/>
            <a:ext cx="5593898" cy="4848045"/>
          </a:xfrm>
          <a:prstGeom prst="rect">
            <a:avLst/>
          </a:prstGeom>
        </p:spPr>
      </p:pic>
      <p:sp>
        <p:nvSpPr>
          <p:cNvPr id="4" name="TextBox 133">
            <a:extLst>
              <a:ext uri="{FF2B5EF4-FFF2-40B4-BE49-F238E27FC236}">
                <a16:creationId xmlns:lc="http://schemas.openxmlformats.org/drawingml/2006/lockedCanvas" xmlns:a16="http://schemas.microsoft.com/office/drawing/2014/main" xmlns="" id="{DD94288B-13E3-BD4D-1EC9-731EEE2DA1EE}"/>
              </a:ext>
            </a:extLst>
          </p:cNvPr>
          <p:cNvSpPr txBox="1"/>
          <p:nvPr/>
        </p:nvSpPr>
        <p:spPr>
          <a:xfrm>
            <a:off x="7259563" y="1407601"/>
            <a:ext cx="5039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a-I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stedad Black" panose="02000A03000000000000" pitchFamily="2" charset="-78"/>
                <a:ea typeface="+mn-ea"/>
                <a:cs typeface="Estedad Black" panose="02000A03000000000000" pitchFamily="2" charset="-78"/>
              </a:rPr>
              <a:t>گام صفرم:</a:t>
            </a:r>
            <a:r>
              <a:rPr kumimoji="0" lang="fa-I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stedad Black" panose="02000A03000000000000" pitchFamily="2" charset="-78"/>
                <a:ea typeface="+mn-ea"/>
                <a:cs typeface="Estedad Black" panose="02000A03000000000000" pitchFamily="2" charset="-78"/>
              </a:rPr>
              <a:t> باورت رو تغییر بده تا زندگیت تغییر کنه</a:t>
            </a:r>
            <a:endParaRPr kumimoji="0" lang="fa-I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stedad Black" panose="02000A03000000000000" pitchFamily="2" charset="-78"/>
              <a:ea typeface="+mn-ea"/>
              <a:cs typeface="Estedad Black" panose="02000A03000000000000" pitchFamily="2" charset="-78"/>
            </a:endParaRPr>
          </a:p>
        </p:txBody>
      </p:sp>
      <p:sp>
        <p:nvSpPr>
          <p:cNvPr id="5" name="Left-Up Arrow 4"/>
          <p:cNvSpPr/>
          <p:nvPr/>
        </p:nvSpPr>
        <p:spPr>
          <a:xfrm>
            <a:off x="7660257" y="2562046"/>
            <a:ext cx="3355676" cy="3027871"/>
          </a:xfrm>
          <a:prstGeom prst="leftUpArrow">
            <a:avLst>
              <a:gd name="adj1" fmla="val 13034"/>
              <a:gd name="adj2" fmla="val 25000"/>
              <a:gd name="adj3" fmla="val 3081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4">
            <a:extLst>
              <a:ext uri="{FF2B5EF4-FFF2-40B4-BE49-F238E27FC236}">
                <a16:creationId xmlns:a16="http://schemas.microsoft.com/office/drawing/2014/main" xmlns="" id="{4164AF41-67FA-F0B0-22BA-968A27EDDAA7}"/>
              </a:ext>
            </a:extLst>
          </p:cNvPr>
          <p:cNvGrpSpPr/>
          <p:nvPr/>
        </p:nvGrpSpPr>
        <p:grpSpPr>
          <a:xfrm>
            <a:off x="1095374" y="688473"/>
            <a:ext cx="4706241" cy="5742186"/>
            <a:chOff x="1095374" y="688473"/>
            <a:chExt cx="4706241" cy="5742186"/>
          </a:xfrm>
          <a:solidFill>
            <a:srgbClr val="F3AB64"/>
          </a:solidFill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86101A0-2A57-DA9F-683E-FE234C6AD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5374" y="688473"/>
              <a:ext cx="4706241" cy="5742186"/>
            </a:xfrm>
            <a:custGeom>
              <a:avLst/>
              <a:gdLst>
                <a:gd name="connsiteX0" fmla="*/ -563 w 4706241"/>
                <a:gd name="connsiteY0" fmla="*/ -681 h 5742186"/>
                <a:gd name="connsiteX1" fmla="*/ 4705679 w 4706241"/>
                <a:gd name="connsiteY1" fmla="*/ -681 h 5742186"/>
                <a:gd name="connsiteX2" fmla="*/ 4705679 w 4706241"/>
                <a:gd name="connsiteY2" fmla="*/ 5741506 h 5742186"/>
                <a:gd name="connsiteX3" fmla="*/ -563 w 4706241"/>
                <a:gd name="connsiteY3" fmla="*/ 5741506 h 574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6241" h="5742186">
                  <a:moveTo>
                    <a:pt x="-563" y="-681"/>
                  </a:moveTo>
                  <a:lnTo>
                    <a:pt x="4705679" y="-681"/>
                  </a:lnTo>
                  <a:lnTo>
                    <a:pt x="4705679" y="5741506"/>
                  </a:lnTo>
                  <a:lnTo>
                    <a:pt x="-563" y="5741506"/>
                  </a:lnTo>
                  <a:close/>
                </a:path>
              </a:pathLst>
            </a:cu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8C3BDF2-1F1B-C2F8-371A-B24BA984EA3A}"/>
                </a:ext>
              </a:extLst>
            </p:cNvPr>
            <p:cNvSpPr/>
            <p:nvPr/>
          </p:nvSpPr>
          <p:spPr>
            <a:xfrm>
              <a:off x="1112586" y="702682"/>
              <a:ext cx="4615675" cy="5655063"/>
            </a:xfrm>
            <a:custGeom>
              <a:avLst/>
              <a:gdLst>
                <a:gd name="connsiteX0" fmla="*/ 4451493 w 4615675"/>
                <a:gd name="connsiteY0" fmla="*/ 5655064 h 5655063"/>
                <a:gd name="connsiteX1" fmla="*/ 164184 w 4615675"/>
                <a:gd name="connsiteY1" fmla="*/ 5655064 h 5655063"/>
                <a:gd name="connsiteX2" fmla="*/ 0 w 4615675"/>
                <a:gd name="connsiteY2" fmla="*/ 5490880 h 5655063"/>
                <a:gd name="connsiteX3" fmla="*/ 0 w 4615675"/>
                <a:gd name="connsiteY3" fmla="*/ 164184 h 5655063"/>
                <a:gd name="connsiteX4" fmla="*/ 164184 w 4615675"/>
                <a:gd name="connsiteY4" fmla="*/ 0 h 5655063"/>
                <a:gd name="connsiteX5" fmla="*/ 4451493 w 4615675"/>
                <a:gd name="connsiteY5" fmla="*/ 0 h 5655063"/>
                <a:gd name="connsiteX6" fmla="*/ 4615676 w 4615675"/>
                <a:gd name="connsiteY6" fmla="*/ 164184 h 5655063"/>
                <a:gd name="connsiteX7" fmla="*/ 4615676 w 4615675"/>
                <a:gd name="connsiteY7" fmla="*/ 5489556 h 5655063"/>
                <a:gd name="connsiteX8" fmla="*/ 4451493 w 4615675"/>
                <a:gd name="connsiteY8" fmla="*/ 5655064 h 565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5675" h="5655063">
                  <a:moveTo>
                    <a:pt x="4451493" y="5655064"/>
                  </a:moveTo>
                  <a:lnTo>
                    <a:pt x="164184" y="5655064"/>
                  </a:lnTo>
                  <a:cubicBezTo>
                    <a:pt x="74147" y="5655064"/>
                    <a:pt x="0" y="5580916"/>
                    <a:pt x="0" y="5490880"/>
                  </a:cubicBezTo>
                  <a:lnTo>
                    <a:pt x="0" y="164184"/>
                  </a:lnTo>
                  <a:cubicBezTo>
                    <a:pt x="0" y="74147"/>
                    <a:pt x="74147" y="0"/>
                    <a:pt x="164184" y="0"/>
                  </a:cubicBezTo>
                  <a:lnTo>
                    <a:pt x="4451493" y="0"/>
                  </a:lnTo>
                  <a:cubicBezTo>
                    <a:pt x="4541529" y="0"/>
                    <a:pt x="4615676" y="74147"/>
                    <a:pt x="4615676" y="164184"/>
                  </a:cubicBezTo>
                  <a:lnTo>
                    <a:pt x="4615676" y="5489556"/>
                  </a:lnTo>
                  <a:cubicBezTo>
                    <a:pt x="4615676" y="5580916"/>
                    <a:pt x="4541529" y="5655064"/>
                    <a:pt x="4451493" y="5655064"/>
                  </a:cubicBezTo>
                  <a:close/>
                </a:path>
              </a:pathLst>
            </a:custGeom>
            <a:solidFill>
              <a:srgbClr val="F3AB64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999AA14-EA0E-BFF0-9191-F456318D4E9E}"/>
              </a:ext>
            </a:extLst>
          </p:cNvPr>
          <p:cNvSpPr/>
          <p:nvPr/>
        </p:nvSpPr>
        <p:spPr>
          <a:xfrm>
            <a:off x="2263195" y="608674"/>
            <a:ext cx="2282680" cy="696455"/>
          </a:xfrm>
          <a:custGeom>
            <a:avLst/>
            <a:gdLst>
              <a:gd name="connsiteX0" fmla="*/ 2097313 w 2282680"/>
              <a:gd name="connsiteY0" fmla="*/ 696456 h 696455"/>
              <a:gd name="connsiteX1" fmla="*/ 186693 w 2282680"/>
              <a:gd name="connsiteY1" fmla="*/ 696456 h 696455"/>
              <a:gd name="connsiteX2" fmla="*/ 0 w 2282680"/>
              <a:gd name="connsiteY2" fmla="*/ 509763 h 696455"/>
              <a:gd name="connsiteX3" fmla="*/ 0 w 2282680"/>
              <a:gd name="connsiteY3" fmla="*/ 186693 h 696455"/>
              <a:gd name="connsiteX4" fmla="*/ 186693 w 2282680"/>
              <a:gd name="connsiteY4" fmla="*/ 0 h 696455"/>
              <a:gd name="connsiteX5" fmla="*/ 2095988 w 2282680"/>
              <a:gd name="connsiteY5" fmla="*/ 0 h 696455"/>
              <a:gd name="connsiteX6" fmla="*/ 2282681 w 2282680"/>
              <a:gd name="connsiteY6" fmla="*/ 186693 h 696455"/>
              <a:gd name="connsiteX7" fmla="*/ 2282681 w 2282680"/>
              <a:gd name="connsiteY7" fmla="*/ 509763 h 696455"/>
              <a:gd name="connsiteX8" fmla="*/ 2097313 w 2282680"/>
              <a:gd name="connsiteY8" fmla="*/ 696456 h 69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2680" h="696455">
                <a:moveTo>
                  <a:pt x="2097313" y="696456"/>
                </a:moveTo>
                <a:lnTo>
                  <a:pt x="186693" y="696456"/>
                </a:lnTo>
                <a:cubicBezTo>
                  <a:pt x="83416" y="696456"/>
                  <a:pt x="0" y="613040"/>
                  <a:pt x="0" y="509763"/>
                </a:cubicBezTo>
                <a:lnTo>
                  <a:pt x="0" y="186693"/>
                </a:lnTo>
                <a:cubicBezTo>
                  <a:pt x="0" y="83416"/>
                  <a:pt x="83416" y="0"/>
                  <a:pt x="186693" y="0"/>
                </a:cubicBezTo>
                <a:lnTo>
                  <a:pt x="2095988" y="0"/>
                </a:lnTo>
                <a:cubicBezTo>
                  <a:pt x="2199265" y="0"/>
                  <a:pt x="2282681" y="83416"/>
                  <a:pt x="2282681" y="186693"/>
                </a:cubicBezTo>
                <a:lnTo>
                  <a:pt x="2282681" y="509763"/>
                </a:lnTo>
                <a:cubicBezTo>
                  <a:pt x="2282681" y="611716"/>
                  <a:pt x="2199265" y="696456"/>
                  <a:pt x="2097313" y="696456"/>
                </a:cubicBezTo>
                <a:close/>
              </a:path>
            </a:pathLst>
          </a:custGeom>
          <a:solidFill>
            <a:srgbClr val="D7DBDD"/>
          </a:solidFill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aphic 4">
            <a:extLst>
              <a:ext uri="{FF2B5EF4-FFF2-40B4-BE49-F238E27FC236}">
                <a16:creationId xmlns:a16="http://schemas.microsoft.com/office/drawing/2014/main" xmlns="" id="{311A5398-13BA-ED2B-5762-3E3A394A3C4D}"/>
              </a:ext>
            </a:extLst>
          </p:cNvPr>
          <p:cNvGrpSpPr/>
          <p:nvPr/>
        </p:nvGrpSpPr>
        <p:grpSpPr>
          <a:xfrm>
            <a:off x="2347405" y="685296"/>
            <a:ext cx="2144978" cy="505261"/>
            <a:chOff x="2347405" y="685296"/>
            <a:chExt cx="2144978" cy="505261"/>
          </a:xfrm>
          <a:solidFill>
            <a:srgbClr val="E5E7E9"/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946416D-5995-6F51-DF60-0782380B8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7405" y="685296"/>
              <a:ext cx="2144978" cy="505261"/>
            </a:xfrm>
            <a:custGeom>
              <a:avLst/>
              <a:gdLst>
                <a:gd name="connsiteX0" fmla="*/ -162 w 2144978"/>
                <a:gd name="connsiteY0" fmla="*/ -55 h 505261"/>
                <a:gd name="connsiteX1" fmla="*/ 2144817 w 2144978"/>
                <a:gd name="connsiteY1" fmla="*/ -55 h 505261"/>
                <a:gd name="connsiteX2" fmla="*/ 2144817 w 2144978"/>
                <a:gd name="connsiteY2" fmla="*/ 505207 h 505261"/>
                <a:gd name="connsiteX3" fmla="*/ -162 w 2144978"/>
                <a:gd name="connsiteY3" fmla="*/ 505207 h 50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4978" h="505261">
                  <a:moveTo>
                    <a:pt x="-162" y="-55"/>
                  </a:moveTo>
                  <a:lnTo>
                    <a:pt x="2144817" y="-55"/>
                  </a:lnTo>
                  <a:lnTo>
                    <a:pt x="2144817" y="505207"/>
                  </a:lnTo>
                  <a:lnTo>
                    <a:pt x="-162" y="505207"/>
                  </a:lnTo>
                  <a:close/>
                </a:path>
              </a:pathLst>
            </a:cu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320B700E-039D-0EF8-A3F8-04FA6C104F4F}"/>
                </a:ext>
              </a:extLst>
            </p:cNvPr>
            <p:cNvSpPr/>
            <p:nvPr/>
          </p:nvSpPr>
          <p:spPr>
            <a:xfrm>
              <a:off x="2378388" y="715922"/>
              <a:ext cx="2053618" cy="415755"/>
            </a:xfrm>
            <a:custGeom>
              <a:avLst/>
              <a:gdLst>
                <a:gd name="connsiteX0" fmla="*/ 1929157 w 2053618"/>
                <a:gd name="connsiteY0" fmla="*/ 78120 h 415755"/>
                <a:gd name="connsiteX1" fmla="*/ 1975499 w 2053618"/>
                <a:gd name="connsiteY1" fmla="*/ 124462 h 415755"/>
                <a:gd name="connsiteX2" fmla="*/ 1975499 w 2053618"/>
                <a:gd name="connsiteY2" fmla="*/ 291293 h 415755"/>
                <a:gd name="connsiteX3" fmla="*/ 1929157 w 2053618"/>
                <a:gd name="connsiteY3" fmla="*/ 337635 h 415755"/>
                <a:gd name="connsiteX4" fmla="*/ 124462 w 2053618"/>
                <a:gd name="connsiteY4" fmla="*/ 337635 h 415755"/>
                <a:gd name="connsiteX5" fmla="*/ 78120 w 2053618"/>
                <a:gd name="connsiteY5" fmla="*/ 291293 h 415755"/>
                <a:gd name="connsiteX6" fmla="*/ 78120 w 2053618"/>
                <a:gd name="connsiteY6" fmla="*/ 124462 h 415755"/>
                <a:gd name="connsiteX7" fmla="*/ 124462 w 2053618"/>
                <a:gd name="connsiteY7" fmla="*/ 78120 h 415755"/>
                <a:gd name="connsiteX8" fmla="*/ 1929157 w 2053618"/>
                <a:gd name="connsiteY8" fmla="*/ 78120 h 415755"/>
                <a:gd name="connsiteX9" fmla="*/ 1929157 w 2053618"/>
                <a:gd name="connsiteY9" fmla="*/ 0 h 415755"/>
                <a:gd name="connsiteX10" fmla="*/ 124462 w 2053618"/>
                <a:gd name="connsiteY10" fmla="*/ 0 h 415755"/>
                <a:gd name="connsiteX11" fmla="*/ 0 w 2053618"/>
                <a:gd name="connsiteY11" fmla="*/ 124462 h 415755"/>
                <a:gd name="connsiteX12" fmla="*/ 0 w 2053618"/>
                <a:gd name="connsiteY12" fmla="*/ 291293 h 415755"/>
                <a:gd name="connsiteX13" fmla="*/ 124462 w 2053618"/>
                <a:gd name="connsiteY13" fmla="*/ 415755 h 415755"/>
                <a:gd name="connsiteX14" fmla="*/ 1929157 w 2053618"/>
                <a:gd name="connsiteY14" fmla="*/ 415755 h 415755"/>
                <a:gd name="connsiteX15" fmla="*/ 2053618 w 2053618"/>
                <a:gd name="connsiteY15" fmla="*/ 291293 h 415755"/>
                <a:gd name="connsiteX16" fmla="*/ 2053618 w 2053618"/>
                <a:gd name="connsiteY16" fmla="*/ 124462 h 415755"/>
                <a:gd name="connsiteX17" fmla="*/ 1929157 w 2053618"/>
                <a:gd name="connsiteY17" fmla="*/ 0 h 415755"/>
                <a:gd name="connsiteX18" fmla="*/ 1929157 w 2053618"/>
                <a:gd name="connsiteY18" fmla="*/ 0 h 41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53618" h="415755">
                  <a:moveTo>
                    <a:pt x="1929157" y="78120"/>
                  </a:moveTo>
                  <a:cubicBezTo>
                    <a:pt x="1955638" y="78120"/>
                    <a:pt x="1975499" y="99305"/>
                    <a:pt x="1975499" y="124462"/>
                  </a:cubicBezTo>
                  <a:lnTo>
                    <a:pt x="1975499" y="291293"/>
                  </a:lnTo>
                  <a:cubicBezTo>
                    <a:pt x="1975499" y="317775"/>
                    <a:pt x="1954314" y="337635"/>
                    <a:pt x="1929157" y="337635"/>
                  </a:cubicBezTo>
                  <a:lnTo>
                    <a:pt x="124462" y="337635"/>
                  </a:lnTo>
                  <a:cubicBezTo>
                    <a:pt x="97981" y="337635"/>
                    <a:pt x="78120" y="316451"/>
                    <a:pt x="78120" y="291293"/>
                  </a:cubicBezTo>
                  <a:lnTo>
                    <a:pt x="78120" y="124462"/>
                  </a:lnTo>
                  <a:cubicBezTo>
                    <a:pt x="78120" y="97980"/>
                    <a:pt x="99305" y="78120"/>
                    <a:pt x="124462" y="78120"/>
                  </a:cubicBezTo>
                  <a:lnTo>
                    <a:pt x="1929157" y="78120"/>
                  </a:lnTo>
                  <a:moveTo>
                    <a:pt x="1929157" y="0"/>
                  </a:moveTo>
                  <a:lnTo>
                    <a:pt x="124462" y="0"/>
                  </a:lnTo>
                  <a:cubicBezTo>
                    <a:pt x="55611" y="0"/>
                    <a:pt x="0" y="55611"/>
                    <a:pt x="0" y="124462"/>
                  </a:cubicBezTo>
                  <a:lnTo>
                    <a:pt x="0" y="291293"/>
                  </a:lnTo>
                  <a:cubicBezTo>
                    <a:pt x="0" y="360145"/>
                    <a:pt x="55611" y="415755"/>
                    <a:pt x="124462" y="415755"/>
                  </a:cubicBezTo>
                  <a:lnTo>
                    <a:pt x="1929157" y="415755"/>
                  </a:lnTo>
                  <a:cubicBezTo>
                    <a:pt x="1998008" y="415755"/>
                    <a:pt x="2053618" y="360145"/>
                    <a:pt x="2053618" y="291293"/>
                  </a:cubicBezTo>
                  <a:lnTo>
                    <a:pt x="2053618" y="124462"/>
                  </a:lnTo>
                  <a:cubicBezTo>
                    <a:pt x="2053618" y="55611"/>
                    <a:pt x="1998008" y="0"/>
                    <a:pt x="1929157" y="0"/>
                  </a:cubicBezTo>
                  <a:lnTo>
                    <a:pt x="1929157" y="0"/>
                  </a:lnTo>
                  <a:close/>
                </a:path>
              </a:pathLst>
            </a:custGeom>
            <a:solidFill>
              <a:srgbClr val="E5E7E9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507FAE22-5442-FA51-75C2-00A4EA75AC63}"/>
              </a:ext>
            </a:extLst>
          </p:cNvPr>
          <p:cNvSpPr/>
          <p:nvPr/>
        </p:nvSpPr>
        <p:spPr>
          <a:xfrm>
            <a:off x="1607785" y="1902281"/>
            <a:ext cx="1286987" cy="338959"/>
          </a:xfrm>
          <a:custGeom>
            <a:avLst/>
            <a:gdLst>
              <a:gd name="connsiteX0" fmla="*/ 0 w 1286987"/>
              <a:gd name="connsiteY0" fmla="*/ 0 h 338959"/>
              <a:gd name="connsiteX1" fmla="*/ 1286987 w 1286987"/>
              <a:gd name="connsiteY1" fmla="*/ 0 h 338959"/>
              <a:gd name="connsiteX2" fmla="*/ 1286987 w 1286987"/>
              <a:gd name="connsiteY2" fmla="*/ 338960 h 338959"/>
              <a:gd name="connsiteX3" fmla="*/ 0 w 1286987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987" h="338959">
                <a:moveTo>
                  <a:pt x="0" y="0"/>
                </a:moveTo>
                <a:lnTo>
                  <a:pt x="1286987" y="0"/>
                </a:lnTo>
                <a:lnTo>
                  <a:pt x="1286987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FEB8E2B-93CB-DB20-16A6-46CCF45E51A8}"/>
              </a:ext>
            </a:extLst>
          </p:cNvPr>
          <p:cNvSpPr/>
          <p:nvPr/>
        </p:nvSpPr>
        <p:spPr>
          <a:xfrm>
            <a:off x="1663396" y="2991983"/>
            <a:ext cx="950675" cy="338959"/>
          </a:xfrm>
          <a:custGeom>
            <a:avLst/>
            <a:gdLst>
              <a:gd name="connsiteX0" fmla="*/ 0 w 950675"/>
              <a:gd name="connsiteY0" fmla="*/ 0 h 338959"/>
              <a:gd name="connsiteX1" fmla="*/ 950676 w 950675"/>
              <a:gd name="connsiteY1" fmla="*/ 0 h 338959"/>
              <a:gd name="connsiteX2" fmla="*/ 950676 w 950675"/>
              <a:gd name="connsiteY2" fmla="*/ 338960 h 338959"/>
              <a:gd name="connsiteX3" fmla="*/ 0 w 950675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675" h="338959">
                <a:moveTo>
                  <a:pt x="0" y="0"/>
                </a:moveTo>
                <a:lnTo>
                  <a:pt x="950676" y="0"/>
                </a:lnTo>
                <a:lnTo>
                  <a:pt x="950676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44FA5A7-0C58-EC4E-65ED-795BD3012BE5}"/>
              </a:ext>
            </a:extLst>
          </p:cNvPr>
          <p:cNvSpPr txBox="1"/>
          <p:nvPr/>
        </p:nvSpPr>
        <p:spPr>
          <a:xfrm>
            <a:off x="1571850" y="2937987"/>
            <a:ext cx="93759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EFE86D-E050-0DC1-8808-8A917016F7C1}"/>
              </a:ext>
            </a:extLst>
          </p:cNvPr>
          <p:cNvSpPr txBox="1"/>
          <p:nvPr/>
        </p:nvSpPr>
        <p:spPr>
          <a:xfrm>
            <a:off x="1571850" y="3031996"/>
            <a:ext cx="593338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amet, ut ius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404D5362-A964-16F3-C5C3-9AB3BC0B2718}"/>
              </a:ext>
            </a:extLst>
          </p:cNvPr>
          <p:cNvSpPr/>
          <p:nvPr/>
        </p:nvSpPr>
        <p:spPr>
          <a:xfrm>
            <a:off x="4733893" y="2291555"/>
            <a:ext cx="598475" cy="169479"/>
          </a:xfrm>
          <a:custGeom>
            <a:avLst/>
            <a:gdLst>
              <a:gd name="connsiteX0" fmla="*/ 0 w 598475"/>
              <a:gd name="connsiteY0" fmla="*/ 0 h 169479"/>
              <a:gd name="connsiteX1" fmla="*/ 598476 w 598475"/>
              <a:gd name="connsiteY1" fmla="*/ 0 h 169479"/>
              <a:gd name="connsiteX2" fmla="*/ 598476 w 598475"/>
              <a:gd name="connsiteY2" fmla="*/ 169480 h 169479"/>
              <a:gd name="connsiteX3" fmla="*/ 0 w 598475"/>
              <a:gd name="connsiteY3" fmla="*/ 169480 h 16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475" h="169479">
                <a:moveTo>
                  <a:pt x="0" y="0"/>
                </a:moveTo>
                <a:lnTo>
                  <a:pt x="598476" y="0"/>
                </a:lnTo>
                <a:lnTo>
                  <a:pt x="598476" y="169480"/>
                </a:lnTo>
                <a:lnTo>
                  <a:pt x="0" y="16948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7E52532-66AD-9548-CDFF-99202F5A9B27}"/>
              </a:ext>
            </a:extLst>
          </p:cNvPr>
          <p:cNvSpPr txBox="1"/>
          <p:nvPr/>
        </p:nvSpPr>
        <p:spPr>
          <a:xfrm>
            <a:off x="4643035" y="2225974"/>
            <a:ext cx="765466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91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3093644-898F-8329-93AD-0BBF2A0475B1}"/>
              </a:ext>
            </a:extLst>
          </p:cNvPr>
          <p:cNvSpPr txBox="1"/>
          <p:nvPr/>
        </p:nvSpPr>
        <p:spPr>
          <a:xfrm>
            <a:off x="4643035" y="2301445"/>
            <a:ext cx="593338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91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sit amet, ut ius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1FF12317-A0B1-BA72-A49E-BE39BC125EC2}"/>
              </a:ext>
            </a:extLst>
          </p:cNvPr>
          <p:cNvSpPr/>
          <p:nvPr/>
        </p:nvSpPr>
        <p:spPr>
          <a:xfrm>
            <a:off x="4776263" y="3105852"/>
            <a:ext cx="598475" cy="125785"/>
          </a:xfrm>
          <a:custGeom>
            <a:avLst/>
            <a:gdLst>
              <a:gd name="connsiteX0" fmla="*/ 0 w 598475"/>
              <a:gd name="connsiteY0" fmla="*/ 0 h 125785"/>
              <a:gd name="connsiteX1" fmla="*/ 598476 w 598475"/>
              <a:gd name="connsiteY1" fmla="*/ 0 h 125785"/>
              <a:gd name="connsiteX2" fmla="*/ 598476 w 598475"/>
              <a:gd name="connsiteY2" fmla="*/ 125786 h 125785"/>
              <a:gd name="connsiteX3" fmla="*/ 0 w 598475"/>
              <a:gd name="connsiteY3" fmla="*/ 125786 h 1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475" h="125785">
                <a:moveTo>
                  <a:pt x="0" y="0"/>
                </a:moveTo>
                <a:lnTo>
                  <a:pt x="598476" y="0"/>
                </a:lnTo>
                <a:lnTo>
                  <a:pt x="598476" y="125786"/>
                </a:lnTo>
                <a:lnTo>
                  <a:pt x="0" y="125786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57C03DB-BE27-9426-0BB1-C730591E5DFA}"/>
              </a:ext>
            </a:extLst>
          </p:cNvPr>
          <p:cNvSpPr txBox="1"/>
          <p:nvPr/>
        </p:nvSpPr>
        <p:spPr>
          <a:xfrm>
            <a:off x="4685220" y="3052572"/>
            <a:ext cx="659541" cy="14440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35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33EC6F1-E1D5-C14C-EC98-749A0EF5A3D9}"/>
              </a:ext>
            </a:extLst>
          </p:cNvPr>
          <p:cNvSpPr txBox="1"/>
          <p:nvPr/>
        </p:nvSpPr>
        <p:spPr>
          <a:xfrm>
            <a:off x="4685220" y="3104210"/>
            <a:ext cx="434451" cy="14440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35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amet, ut ius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8E92C79-ABA5-743C-7789-27A773C070A9}"/>
              </a:ext>
            </a:extLst>
          </p:cNvPr>
          <p:cNvSpPr/>
          <p:nvPr/>
        </p:nvSpPr>
        <p:spPr>
          <a:xfrm>
            <a:off x="4776263" y="3443488"/>
            <a:ext cx="598475" cy="125785"/>
          </a:xfrm>
          <a:custGeom>
            <a:avLst/>
            <a:gdLst>
              <a:gd name="connsiteX0" fmla="*/ 0 w 598475"/>
              <a:gd name="connsiteY0" fmla="*/ 0 h 125785"/>
              <a:gd name="connsiteX1" fmla="*/ 598476 w 598475"/>
              <a:gd name="connsiteY1" fmla="*/ 0 h 125785"/>
              <a:gd name="connsiteX2" fmla="*/ 598476 w 598475"/>
              <a:gd name="connsiteY2" fmla="*/ 125786 h 125785"/>
              <a:gd name="connsiteX3" fmla="*/ 0 w 598475"/>
              <a:gd name="connsiteY3" fmla="*/ 125786 h 1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475" h="125785">
                <a:moveTo>
                  <a:pt x="0" y="0"/>
                </a:moveTo>
                <a:lnTo>
                  <a:pt x="598476" y="0"/>
                </a:lnTo>
                <a:lnTo>
                  <a:pt x="598476" y="125786"/>
                </a:lnTo>
                <a:lnTo>
                  <a:pt x="0" y="125786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BDC245C-2B35-6443-7EF0-1683A3C3CABC}"/>
              </a:ext>
            </a:extLst>
          </p:cNvPr>
          <p:cNvSpPr txBox="1"/>
          <p:nvPr/>
        </p:nvSpPr>
        <p:spPr>
          <a:xfrm>
            <a:off x="4685220" y="3390247"/>
            <a:ext cx="659541" cy="14440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35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326D1B7-B264-7F19-25BF-548FBD0A1901}"/>
              </a:ext>
            </a:extLst>
          </p:cNvPr>
          <p:cNvSpPr txBox="1"/>
          <p:nvPr/>
        </p:nvSpPr>
        <p:spPr>
          <a:xfrm>
            <a:off x="4685220" y="3441885"/>
            <a:ext cx="434451" cy="14440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35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amet, ut ius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74937A16-D44C-E739-DE0C-D6A2A7BC0907}"/>
              </a:ext>
            </a:extLst>
          </p:cNvPr>
          <p:cNvSpPr/>
          <p:nvPr/>
        </p:nvSpPr>
        <p:spPr>
          <a:xfrm>
            <a:off x="4821281" y="3276656"/>
            <a:ext cx="598475" cy="125785"/>
          </a:xfrm>
          <a:custGeom>
            <a:avLst/>
            <a:gdLst>
              <a:gd name="connsiteX0" fmla="*/ 0 w 598475"/>
              <a:gd name="connsiteY0" fmla="*/ 0 h 125785"/>
              <a:gd name="connsiteX1" fmla="*/ 598476 w 598475"/>
              <a:gd name="connsiteY1" fmla="*/ 0 h 125785"/>
              <a:gd name="connsiteX2" fmla="*/ 598476 w 598475"/>
              <a:gd name="connsiteY2" fmla="*/ 125786 h 125785"/>
              <a:gd name="connsiteX3" fmla="*/ 0 w 598475"/>
              <a:gd name="connsiteY3" fmla="*/ 125786 h 1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475" h="125785">
                <a:moveTo>
                  <a:pt x="0" y="0"/>
                </a:moveTo>
                <a:lnTo>
                  <a:pt x="598476" y="0"/>
                </a:lnTo>
                <a:lnTo>
                  <a:pt x="598476" y="125786"/>
                </a:lnTo>
                <a:lnTo>
                  <a:pt x="0" y="125786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0E248F7-2115-5DBE-8D55-09C317BE3679}"/>
              </a:ext>
            </a:extLst>
          </p:cNvPr>
          <p:cNvSpPr txBox="1"/>
          <p:nvPr/>
        </p:nvSpPr>
        <p:spPr>
          <a:xfrm>
            <a:off x="4730317" y="3222939"/>
            <a:ext cx="659541" cy="14440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35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3655FE0-EAA8-F618-3C03-15C9186A80D5}"/>
              </a:ext>
            </a:extLst>
          </p:cNvPr>
          <p:cNvSpPr txBox="1"/>
          <p:nvPr/>
        </p:nvSpPr>
        <p:spPr>
          <a:xfrm>
            <a:off x="4730317" y="3274577"/>
            <a:ext cx="434451" cy="14440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35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amet, ut ius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D8C2E250-F0B7-E0E7-D670-C0728D20074C}"/>
              </a:ext>
            </a:extLst>
          </p:cNvPr>
          <p:cNvSpPr/>
          <p:nvPr/>
        </p:nvSpPr>
        <p:spPr>
          <a:xfrm>
            <a:off x="4733893" y="2511349"/>
            <a:ext cx="598475" cy="169479"/>
          </a:xfrm>
          <a:custGeom>
            <a:avLst/>
            <a:gdLst>
              <a:gd name="connsiteX0" fmla="*/ 0 w 598475"/>
              <a:gd name="connsiteY0" fmla="*/ 0 h 169479"/>
              <a:gd name="connsiteX1" fmla="*/ 598476 w 598475"/>
              <a:gd name="connsiteY1" fmla="*/ 0 h 169479"/>
              <a:gd name="connsiteX2" fmla="*/ 598476 w 598475"/>
              <a:gd name="connsiteY2" fmla="*/ 169480 h 169479"/>
              <a:gd name="connsiteX3" fmla="*/ 0 w 598475"/>
              <a:gd name="connsiteY3" fmla="*/ 169480 h 16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475" h="169479">
                <a:moveTo>
                  <a:pt x="0" y="0"/>
                </a:moveTo>
                <a:lnTo>
                  <a:pt x="598476" y="0"/>
                </a:lnTo>
                <a:lnTo>
                  <a:pt x="598476" y="169480"/>
                </a:lnTo>
                <a:lnTo>
                  <a:pt x="0" y="16948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1C66055-BFAC-B4DD-2614-C89269CD4A84}"/>
              </a:ext>
            </a:extLst>
          </p:cNvPr>
          <p:cNvSpPr txBox="1"/>
          <p:nvPr/>
        </p:nvSpPr>
        <p:spPr>
          <a:xfrm>
            <a:off x="4643035" y="2445861"/>
            <a:ext cx="765466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91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03110D1-8796-5A87-72EF-A9AA8A56F7EE}"/>
              </a:ext>
            </a:extLst>
          </p:cNvPr>
          <p:cNvSpPr txBox="1"/>
          <p:nvPr/>
        </p:nvSpPr>
        <p:spPr>
          <a:xfrm>
            <a:off x="4643035" y="2521332"/>
            <a:ext cx="593338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91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sit amet, ut ius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38D4C80C-3A9C-8EAC-3283-3B4A261B3F3E}"/>
              </a:ext>
            </a:extLst>
          </p:cNvPr>
          <p:cNvSpPr/>
          <p:nvPr/>
        </p:nvSpPr>
        <p:spPr>
          <a:xfrm>
            <a:off x="1663396" y="3301813"/>
            <a:ext cx="950675" cy="338959"/>
          </a:xfrm>
          <a:custGeom>
            <a:avLst/>
            <a:gdLst>
              <a:gd name="connsiteX0" fmla="*/ 0 w 950675"/>
              <a:gd name="connsiteY0" fmla="*/ 0 h 338959"/>
              <a:gd name="connsiteX1" fmla="*/ 950676 w 950675"/>
              <a:gd name="connsiteY1" fmla="*/ 0 h 338959"/>
              <a:gd name="connsiteX2" fmla="*/ 950676 w 950675"/>
              <a:gd name="connsiteY2" fmla="*/ 338960 h 338959"/>
              <a:gd name="connsiteX3" fmla="*/ 0 w 950675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675" h="338959">
                <a:moveTo>
                  <a:pt x="0" y="0"/>
                </a:moveTo>
                <a:lnTo>
                  <a:pt x="950676" y="0"/>
                </a:lnTo>
                <a:lnTo>
                  <a:pt x="950676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3341F2E-4AA2-5F8F-DD01-E9199F72F44F}"/>
              </a:ext>
            </a:extLst>
          </p:cNvPr>
          <p:cNvSpPr txBox="1"/>
          <p:nvPr/>
        </p:nvSpPr>
        <p:spPr>
          <a:xfrm>
            <a:off x="1571850" y="3248096"/>
            <a:ext cx="93759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4E61C76-AA34-5CA1-3CDA-156DC92B8EED}"/>
              </a:ext>
            </a:extLst>
          </p:cNvPr>
          <p:cNvSpPr txBox="1"/>
          <p:nvPr/>
        </p:nvSpPr>
        <p:spPr>
          <a:xfrm>
            <a:off x="1571850" y="3342104"/>
            <a:ext cx="593338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amet, ut ius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31432DFA-D8EA-CCF2-1A0F-FF82AD9AEDEF}"/>
              </a:ext>
            </a:extLst>
          </p:cNvPr>
          <p:cNvSpPr/>
          <p:nvPr/>
        </p:nvSpPr>
        <p:spPr>
          <a:xfrm>
            <a:off x="1663396" y="3611643"/>
            <a:ext cx="950675" cy="338959"/>
          </a:xfrm>
          <a:custGeom>
            <a:avLst/>
            <a:gdLst>
              <a:gd name="connsiteX0" fmla="*/ 0 w 950675"/>
              <a:gd name="connsiteY0" fmla="*/ 0 h 338959"/>
              <a:gd name="connsiteX1" fmla="*/ 950676 w 950675"/>
              <a:gd name="connsiteY1" fmla="*/ 0 h 338959"/>
              <a:gd name="connsiteX2" fmla="*/ 950676 w 950675"/>
              <a:gd name="connsiteY2" fmla="*/ 338960 h 338959"/>
              <a:gd name="connsiteX3" fmla="*/ 0 w 950675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675" h="338959">
                <a:moveTo>
                  <a:pt x="0" y="0"/>
                </a:moveTo>
                <a:lnTo>
                  <a:pt x="950676" y="0"/>
                </a:lnTo>
                <a:lnTo>
                  <a:pt x="950676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FDF4E1B-644E-5EA5-00FE-3D46FCBBE0E3}"/>
              </a:ext>
            </a:extLst>
          </p:cNvPr>
          <p:cNvSpPr txBox="1"/>
          <p:nvPr/>
        </p:nvSpPr>
        <p:spPr>
          <a:xfrm>
            <a:off x="1571850" y="3558191"/>
            <a:ext cx="93759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67D88C4-F9FC-3347-A24F-F172EB66A59A}"/>
              </a:ext>
            </a:extLst>
          </p:cNvPr>
          <p:cNvSpPr txBox="1"/>
          <p:nvPr/>
        </p:nvSpPr>
        <p:spPr>
          <a:xfrm>
            <a:off x="1571850" y="3652199"/>
            <a:ext cx="593338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amet, ut ius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4FA97F07-6B30-FCF3-EF77-7AD96FE013A0}"/>
              </a:ext>
            </a:extLst>
          </p:cNvPr>
          <p:cNvSpPr/>
          <p:nvPr/>
        </p:nvSpPr>
        <p:spPr>
          <a:xfrm>
            <a:off x="1607785" y="5502402"/>
            <a:ext cx="1286987" cy="338959"/>
          </a:xfrm>
          <a:custGeom>
            <a:avLst/>
            <a:gdLst>
              <a:gd name="connsiteX0" fmla="*/ 0 w 1286987"/>
              <a:gd name="connsiteY0" fmla="*/ 0 h 338959"/>
              <a:gd name="connsiteX1" fmla="*/ 1286987 w 1286987"/>
              <a:gd name="connsiteY1" fmla="*/ 0 h 338959"/>
              <a:gd name="connsiteX2" fmla="*/ 1286987 w 1286987"/>
              <a:gd name="connsiteY2" fmla="*/ 338960 h 338959"/>
              <a:gd name="connsiteX3" fmla="*/ 0 w 1286987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987" h="338959">
                <a:moveTo>
                  <a:pt x="0" y="0"/>
                </a:moveTo>
                <a:lnTo>
                  <a:pt x="1286987" y="0"/>
                </a:lnTo>
                <a:lnTo>
                  <a:pt x="1286987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055B9D08-5102-3F1C-57B6-EDFA59F81196}"/>
              </a:ext>
            </a:extLst>
          </p:cNvPr>
          <p:cNvSpPr/>
          <p:nvPr/>
        </p:nvSpPr>
        <p:spPr>
          <a:xfrm>
            <a:off x="3963289" y="1784439"/>
            <a:ext cx="1286987" cy="338959"/>
          </a:xfrm>
          <a:custGeom>
            <a:avLst/>
            <a:gdLst>
              <a:gd name="connsiteX0" fmla="*/ 0 w 1286987"/>
              <a:gd name="connsiteY0" fmla="*/ 0 h 338959"/>
              <a:gd name="connsiteX1" fmla="*/ 1286987 w 1286987"/>
              <a:gd name="connsiteY1" fmla="*/ 0 h 338959"/>
              <a:gd name="connsiteX2" fmla="*/ 1286987 w 1286987"/>
              <a:gd name="connsiteY2" fmla="*/ 338960 h 338959"/>
              <a:gd name="connsiteX3" fmla="*/ 0 w 1286987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6987" h="338959">
                <a:moveTo>
                  <a:pt x="0" y="0"/>
                </a:moveTo>
                <a:lnTo>
                  <a:pt x="1286987" y="0"/>
                </a:lnTo>
                <a:lnTo>
                  <a:pt x="1286987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1787F8-362F-FDDF-6005-A4D66ABB5E0C}"/>
              </a:ext>
            </a:extLst>
          </p:cNvPr>
          <p:cNvSpPr txBox="1"/>
          <p:nvPr/>
        </p:nvSpPr>
        <p:spPr>
          <a:xfrm>
            <a:off x="3871651" y="1730079"/>
            <a:ext cx="1255369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amet, ut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92430AF-81F0-6828-ADB3-F2C8F0236D5D}"/>
              </a:ext>
            </a:extLst>
          </p:cNvPr>
          <p:cNvSpPr txBox="1"/>
          <p:nvPr/>
        </p:nvSpPr>
        <p:spPr>
          <a:xfrm>
            <a:off x="3871651" y="1824087"/>
            <a:ext cx="1308331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ius quaestio perpetua, cu graece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FF9336F-31B2-71D0-8994-C08177D0A6C8}"/>
              </a:ext>
            </a:extLst>
          </p:cNvPr>
          <p:cNvSpPr txBox="1"/>
          <p:nvPr/>
        </p:nvSpPr>
        <p:spPr>
          <a:xfrm>
            <a:off x="3871651" y="1918095"/>
            <a:ext cx="1070000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scripta vituperatoribus qui.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xmlns="" id="{8F6D4137-CDD4-CBC3-903F-6F3E1A5C36AB}"/>
              </a:ext>
            </a:extLst>
          </p:cNvPr>
          <p:cNvSpPr/>
          <p:nvPr/>
        </p:nvSpPr>
        <p:spPr>
          <a:xfrm>
            <a:off x="4180435" y="2786753"/>
            <a:ext cx="1145312" cy="338959"/>
          </a:xfrm>
          <a:custGeom>
            <a:avLst/>
            <a:gdLst>
              <a:gd name="connsiteX0" fmla="*/ 0 w 1145312"/>
              <a:gd name="connsiteY0" fmla="*/ 0 h 338959"/>
              <a:gd name="connsiteX1" fmla="*/ 1145313 w 1145312"/>
              <a:gd name="connsiteY1" fmla="*/ 0 h 338959"/>
              <a:gd name="connsiteX2" fmla="*/ 1145313 w 1145312"/>
              <a:gd name="connsiteY2" fmla="*/ 338960 h 338959"/>
              <a:gd name="connsiteX3" fmla="*/ 0 w 1145312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312" h="338959">
                <a:moveTo>
                  <a:pt x="0" y="0"/>
                </a:moveTo>
                <a:lnTo>
                  <a:pt x="1145313" y="0"/>
                </a:lnTo>
                <a:lnTo>
                  <a:pt x="1145313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DFBF69B-6643-C8CC-26EE-0E195C0E162C}"/>
              </a:ext>
            </a:extLst>
          </p:cNvPr>
          <p:cNvSpPr txBox="1"/>
          <p:nvPr/>
        </p:nvSpPr>
        <p:spPr>
          <a:xfrm>
            <a:off x="4089247" y="2732864"/>
            <a:ext cx="1162685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amet,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FB27F63-31C1-EBCD-A528-B89371CC10CA}"/>
              </a:ext>
            </a:extLst>
          </p:cNvPr>
          <p:cNvSpPr txBox="1"/>
          <p:nvPr/>
        </p:nvSpPr>
        <p:spPr>
          <a:xfrm>
            <a:off x="4089247" y="2826872"/>
            <a:ext cx="114944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ut ius quaestio perpetua, cu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E6656FF-2328-D9B4-ECDE-773E882B72CC}"/>
              </a:ext>
            </a:extLst>
          </p:cNvPr>
          <p:cNvSpPr txBox="1"/>
          <p:nvPr/>
        </p:nvSpPr>
        <p:spPr>
          <a:xfrm>
            <a:off x="4089247" y="2920881"/>
            <a:ext cx="686023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graece scripta.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D8870E71-388E-C29F-7DBC-B8F4EFF792BC}"/>
              </a:ext>
            </a:extLst>
          </p:cNvPr>
          <p:cNvSpPr/>
          <p:nvPr/>
        </p:nvSpPr>
        <p:spPr>
          <a:xfrm>
            <a:off x="4416118" y="3607671"/>
            <a:ext cx="909629" cy="338959"/>
          </a:xfrm>
          <a:custGeom>
            <a:avLst/>
            <a:gdLst>
              <a:gd name="connsiteX0" fmla="*/ 0 w 909629"/>
              <a:gd name="connsiteY0" fmla="*/ 0 h 338959"/>
              <a:gd name="connsiteX1" fmla="*/ 909630 w 909629"/>
              <a:gd name="connsiteY1" fmla="*/ 0 h 338959"/>
              <a:gd name="connsiteX2" fmla="*/ 909630 w 909629"/>
              <a:gd name="connsiteY2" fmla="*/ 338960 h 338959"/>
              <a:gd name="connsiteX3" fmla="*/ 0 w 909629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629" h="338959">
                <a:moveTo>
                  <a:pt x="0" y="0"/>
                </a:moveTo>
                <a:lnTo>
                  <a:pt x="909630" y="0"/>
                </a:lnTo>
                <a:lnTo>
                  <a:pt x="909630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845D88F-4CA0-22F7-A58B-91586296489E}"/>
              </a:ext>
            </a:extLst>
          </p:cNvPr>
          <p:cNvSpPr txBox="1"/>
          <p:nvPr/>
        </p:nvSpPr>
        <p:spPr>
          <a:xfrm>
            <a:off x="4324930" y="3554219"/>
            <a:ext cx="93759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BB25478E-0204-CE37-B109-ED9673579CF6}"/>
              </a:ext>
            </a:extLst>
          </p:cNvPr>
          <p:cNvSpPr txBox="1"/>
          <p:nvPr/>
        </p:nvSpPr>
        <p:spPr>
          <a:xfrm>
            <a:off x="4324930" y="3648227"/>
            <a:ext cx="92435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amet, ut ius quaestio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514B0EA8-835E-F422-465D-098635FCB132}"/>
              </a:ext>
            </a:extLst>
          </p:cNvPr>
          <p:cNvSpPr txBox="1"/>
          <p:nvPr/>
        </p:nvSpPr>
        <p:spPr>
          <a:xfrm>
            <a:off x="4324930" y="3742235"/>
            <a:ext cx="50065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perpetua.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xmlns="" id="{3D02942E-F2C6-0768-7C6B-2892397F47EE}"/>
              </a:ext>
            </a:extLst>
          </p:cNvPr>
          <p:cNvSpPr/>
          <p:nvPr/>
        </p:nvSpPr>
        <p:spPr>
          <a:xfrm>
            <a:off x="1546878" y="4407404"/>
            <a:ext cx="1145312" cy="338959"/>
          </a:xfrm>
          <a:custGeom>
            <a:avLst/>
            <a:gdLst>
              <a:gd name="connsiteX0" fmla="*/ 0 w 1145312"/>
              <a:gd name="connsiteY0" fmla="*/ 0 h 338959"/>
              <a:gd name="connsiteX1" fmla="*/ 1145313 w 1145312"/>
              <a:gd name="connsiteY1" fmla="*/ 0 h 338959"/>
              <a:gd name="connsiteX2" fmla="*/ 1145313 w 1145312"/>
              <a:gd name="connsiteY2" fmla="*/ 338960 h 338959"/>
              <a:gd name="connsiteX3" fmla="*/ 0 w 1145312"/>
              <a:gd name="connsiteY3" fmla="*/ 338960 h 33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312" h="338959">
                <a:moveTo>
                  <a:pt x="0" y="0"/>
                </a:moveTo>
                <a:lnTo>
                  <a:pt x="1145313" y="0"/>
                </a:lnTo>
                <a:lnTo>
                  <a:pt x="1145313" y="338960"/>
                </a:lnTo>
                <a:lnTo>
                  <a:pt x="0" y="338960"/>
                </a:lnTo>
                <a:close/>
              </a:path>
            </a:pathLst>
          </a:custGeom>
          <a:noFill/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86FAC9D-ED15-A553-3711-00B4C484C6F0}"/>
              </a:ext>
            </a:extLst>
          </p:cNvPr>
          <p:cNvSpPr txBox="1"/>
          <p:nvPr/>
        </p:nvSpPr>
        <p:spPr>
          <a:xfrm>
            <a:off x="1455891" y="4353634"/>
            <a:ext cx="1162685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 dolor sit amet,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C76C120-6DE4-6DD1-58D1-FE541B686520}"/>
              </a:ext>
            </a:extLst>
          </p:cNvPr>
          <p:cNvSpPr txBox="1"/>
          <p:nvPr/>
        </p:nvSpPr>
        <p:spPr>
          <a:xfrm>
            <a:off x="1455891" y="4447642"/>
            <a:ext cx="1149444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ut ius quaestio perpetua, cu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2C5D9CD-B282-E8EC-55AE-0B4D18C92219}"/>
              </a:ext>
            </a:extLst>
          </p:cNvPr>
          <p:cNvSpPr txBox="1"/>
          <p:nvPr/>
        </p:nvSpPr>
        <p:spPr>
          <a:xfrm>
            <a:off x="1455891" y="4541650"/>
            <a:ext cx="686023" cy="17088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9" b="0" i="0" u="none" strike="noStrike" kern="1200" cap="none" spc="0" normalizeH="0" baseline="0" noProof="0" dirty="0">
                <a:ln/>
                <a:solidFill>
                  <a:srgbClr val="95A5A6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graece scripta.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6998B96C-A8B2-2517-30E5-973B6346427B}"/>
              </a:ext>
            </a:extLst>
          </p:cNvPr>
          <p:cNvSpPr txBox="1"/>
          <p:nvPr/>
        </p:nvSpPr>
        <p:spPr>
          <a:xfrm>
            <a:off x="3871637" y="1580016"/>
            <a:ext cx="738985" cy="18412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7" b="0" i="0" u="none" strike="noStrike" kern="1200" cap="none" spc="0" normalizeH="0" baseline="0" noProof="0">
                <a:ln/>
                <a:solidFill>
                  <a:srgbClr val="34495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Lorem ipsum</a:t>
            </a: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xmlns="" id="{77B38633-19DD-3FAF-A74C-15C49F7B1F7C}"/>
              </a:ext>
            </a:extLst>
          </p:cNvPr>
          <p:cNvSpPr/>
          <p:nvPr/>
        </p:nvSpPr>
        <p:spPr>
          <a:xfrm>
            <a:off x="3542238" y="2854281"/>
            <a:ext cx="116517" cy="116517"/>
          </a:xfrm>
          <a:custGeom>
            <a:avLst/>
            <a:gdLst>
              <a:gd name="connsiteX0" fmla="*/ 116517 w 116517"/>
              <a:gd name="connsiteY0" fmla="*/ 58259 h 116517"/>
              <a:gd name="connsiteX1" fmla="*/ 58259 w 116517"/>
              <a:gd name="connsiteY1" fmla="*/ 116517 h 116517"/>
              <a:gd name="connsiteX2" fmla="*/ 0 w 116517"/>
              <a:gd name="connsiteY2" fmla="*/ 58259 h 116517"/>
              <a:gd name="connsiteX3" fmla="*/ 58259 w 116517"/>
              <a:gd name="connsiteY3" fmla="*/ 0 h 116517"/>
              <a:gd name="connsiteX4" fmla="*/ 116517 w 116517"/>
              <a:gd name="connsiteY4" fmla="*/ 58259 h 11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17" h="116517">
                <a:moveTo>
                  <a:pt x="116517" y="58259"/>
                </a:moveTo>
                <a:cubicBezTo>
                  <a:pt x="116517" y="90434"/>
                  <a:pt x="90434" y="116517"/>
                  <a:pt x="58259" y="116517"/>
                </a:cubicBezTo>
                <a:cubicBezTo>
                  <a:pt x="26083" y="116517"/>
                  <a:pt x="0" y="90434"/>
                  <a:pt x="0" y="58259"/>
                </a:cubicBezTo>
                <a:cubicBezTo>
                  <a:pt x="0" y="26083"/>
                  <a:pt x="26083" y="0"/>
                  <a:pt x="58259" y="0"/>
                </a:cubicBezTo>
                <a:cubicBezTo>
                  <a:pt x="90434" y="0"/>
                  <a:pt x="116517" y="26083"/>
                  <a:pt x="116517" y="58259"/>
                </a:cubicBezTo>
                <a:close/>
              </a:path>
            </a:pathLst>
          </a:custGeom>
          <a:noFill/>
          <a:ln w="15626" cap="rnd">
            <a:solidFill>
              <a:srgbClr val="E74C3C"/>
            </a:solidFill>
            <a:prstDash val="solid"/>
            <a:round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xmlns="" id="{CBFC31D4-903F-C871-C4F7-DAD269A60AF7}"/>
              </a:ext>
            </a:extLst>
          </p:cNvPr>
          <p:cNvSpPr/>
          <p:nvPr/>
        </p:nvSpPr>
        <p:spPr>
          <a:xfrm>
            <a:off x="3141841" y="6028054"/>
            <a:ext cx="701752" cy="13240"/>
          </a:xfrm>
          <a:custGeom>
            <a:avLst/>
            <a:gdLst>
              <a:gd name="connsiteX0" fmla="*/ 0 w 701752"/>
              <a:gd name="connsiteY0" fmla="*/ 0 h 13240"/>
              <a:gd name="connsiteX1" fmla="*/ 701752 w 701752"/>
              <a:gd name="connsiteY1" fmla="*/ 0 h 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752" h="13240">
                <a:moveTo>
                  <a:pt x="0" y="0"/>
                </a:moveTo>
                <a:lnTo>
                  <a:pt x="701752" y="0"/>
                </a:lnTo>
              </a:path>
            </a:pathLst>
          </a:custGeom>
          <a:ln w="7814" cap="flat">
            <a:solidFill>
              <a:srgbClr val="34495E"/>
            </a:solidFill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xmlns="" id="{4BAE3A78-AAC4-7B06-9158-17B35EEA6A9D}"/>
              </a:ext>
            </a:extLst>
          </p:cNvPr>
          <p:cNvSpPr/>
          <p:nvPr/>
        </p:nvSpPr>
        <p:spPr>
          <a:xfrm>
            <a:off x="3137340" y="6294190"/>
            <a:ext cx="233034" cy="13240"/>
          </a:xfrm>
          <a:custGeom>
            <a:avLst/>
            <a:gdLst>
              <a:gd name="connsiteX0" fmla="*/ 0 w 233034"/>
              <a:gd name="connsiteY0" fmla="*/ 0 h 13240"/>
              <a:gd name="connsiteX1" fmla="*/ 233035 w 233034"/>
              <a:gd name="connsiteY1" fmla="*/ 0 h 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034" h="13240">
                <a:moveTo>
                  <a:pt x="0" y="0"/>
                </a:moveTo>
                <a:lnTo>
                  <a:pt x="233035" y="0"/>
                </a:lnTo>
              </a:path>
            </a:pathLst>
          </a:custGeom>
          <a:ln w="7814" cap="flat">
            <a:solidFill>
              <a:srgbClr val="34495E"/>
            </a:solidFill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xmlns="" id="{747D6EB4-6541-3B00-DAF8-E6E9A868E729}"/>
              </a:ext>
            </a:extLst>
          </p:cNvPr>
          <p:cNvSpPr/>
          <p:nvPr/>
        </p:nvSpPr>
        <p:spPr>
          <a:xfrm>
            <a:off x="3661522" y="6294190"/>
            <a:ext cx="284673" cy="13240"/>
          </a:xfrm>
          <a:custGeom>
            <a:avLst/>
            <a:gdLst>
              <a:gd name="connsiteX0" fmla="*/ 0 w 284673"/>
              <a:gd name="connsiteY0" fmla="*/ 0 h 13240"/>
              <a:gd name="connsiteX1" fmla="*/ 284673 w 284673"/>
              <a:gd name="connsiteY1" fmla="*/ 0 h 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4673" h="13240">
                <a:moveTo>
                  <a:pt x="0" y="0"/>
                </a:moveTo>
                <a:lnTo>
                  <a:pt x="284673" y="0"/>
                </a:lnTo>
              </a:path>
            </a:pathLst>
          </a:custGeom>
          <a:ln w="7814" cap="flat">
            <a:solidFill>
              <a:srgbClr val="34495E"/>
            </a:solidFill>
            <a:prstDash val="solid"/>
            <a:miter/>
          </a:ln>
        </p:spPr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27C835C9-1FB5-0813-B310-0A968ED75235}"/>
              </a:ext>
            </a:extLst>
          </p:cNvPr>
          <p:cNvGrpSpPr/>
          <p:nvPr/>
        </p:nvGrpSpPr>
        <p:grpSpPr>
          <a:xfrm>
            <a:off x="6713034" y="1030596"/>
            <a:ext cx="4460465" cy="5171689"/>
            <a:chOff x="6713034" y="1030596"/>
            <a:chExt cx="4460465" cy="517168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4A27E4D9-76EF-A287-5A94-7317BA76C887}"/>
                </a:ext>
              </a:extLst>
            </p:cNvPr>
            <p:cNvSpPr/>
            <p:nvPr/>
          </p:nvSpPr>
          <p:spPr>
            <a:xfrm>
              <a:off x="7763774" y="1030596"/>
              <a:ext cx="3409725" cy="641482"/>
            </a:xfrm>
            <a:prstGeom prst="roundRect">
              <a:avLst>
                <a:gd name="adj" fmla="val 50000"/>
              </a:avLst>
            </a:prstGeom>
            <a:solidFill>
              <a:srgbClr val="E74C3C"/>
            </a:solidFill>
            <a:ln w="13791" cap="flat">
              <a:noFill/>
              <a:prstDash val="solid"/>
              <a:miter/>
            </a:ln>
            <a:effectLst>
              <a:outerShdw blurRad="762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Tx/>
                <a:buNone/>
                <a:tabLst/>
                <a:defRPr/>
              </a:pPr>
              <a:r>
                <a:rPr kumimoji="0" lang="fa-I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ira Sans Extra Condensed Medium"/>
                  <a:ea typeface="Fira Sans Extra Condensed Medium"/>
                  <a:cs typeface="IRAN Sans" panose="020B0400000000000000" pitchFamily="34" charset="-78"/>
                  <a:sym typeface="Fira Sans Extra Condensed Medium"/>
                </a:rPr>
                <a:t>گام</a:t>
              </a:r>
              <a:r>
                <a:rPr kumimoji="0" lang="fa-IR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ira Sans Extra Condensed Medium"/>
                  <a:ea typeface="Fira Sans Extra Condensed Medium"/>
                  <a:cs typeface="IRAN Sans" panose="020B0400000000000000" pitchFamily="34" charset="-78"/>
                  <a:sym typeface="Fira Sans Extra Condensed Medium"/>
                </a:rPr>
                <a:t> صفرم:بخش دوم</a:t>
              </a:r>
              <a:endPara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5FEA4EF-D349-260B-AE99-D3C8BAD50054}"/>
                </a:ext>
              </a:extLst>
            </p:cNvPr>
            <p:cNvSpPr/>
            <p:nvPr/>
          </p:nvSpPr>
          <p:spPr>
            <a:xfrm>
              <a:off x="6713034" y="2275864"/>
              <a:ext cx="4317890" cy="392642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127000" dir="8100000" algn="tr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txBody>
            <a:bodyPr wrap="square" lIns="252000" tIns="72000" rIns="252000" bIns="180000">
              <a:no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E7CB1DF-71FD-3DEF-B3BE-69956C4E6223}"/>
                </a:ext>
              </a:extLst>
            </p:cNvPr>
            <p:cNvSpPr/>
            <p:nvPr/>
          </p:nvSpPr>
          <p:spPr>
            <a:xfrm>
              <a:off x="6820224" y="2095440"/>
              <a:ext cx="4281987" cy="401697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127000" dir="8100000" algn="tr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txBody>
            <a:bodyPr wrap="square" lIns="252000" tIns="72000" rIns="252000" bIns="180000">
              <a:no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041D0209-A62A-A7BE-20DF-05E05A6B0C0F}"/>
                </a:ext>
              </a:extLst>
            </p:cNvPr>
            <p:cNvSpPr/>
            <p:nvPr/>
          </p:nvSpPr>
          <p:spPr>
            <a:xfrm>
              <a:off x="6921069" y="1918095"/>
              <a:ext cx="4252430" cy="136245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127000" dir="8100000" algn="tr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txBody>
            <a:bodyPr wrap="square" lIns="252000" tIns="72000" rIns="252000" bIns="180000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 Mitra" panose="00000400000000000000" pitchFamily="2" charset="-78"/>
                </a:rPr>
                <a:t>دلار</a:t>
              </a:r>
              <a:r>
                <a:rPr kumimoji="0" lang="fa-I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 Mitra" panose="00000400000000000000" pitchFamily="2" charset="-78"/>
                </a:rPr>
                <a:t> و طلای درونت پیدا کن</a:t>
              </a:r>
            </a:p>
            <a:p>
              <a:pPr marL="0" marR="0" lvl="0" indent="0" algn="justLow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2400" baseline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B Mitra" panose="00000400000000000000" pitchFamily="2" charset="-78"/>
                </a:rPr>
                <a:t>با</a:t>
              </a:r>
              <a:r>
                <a:rPr lang="fa-IR" sz="24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B Mitra" panose="00000400000000000000" pitchFamily="2" charset="-78"/>
                </a:rPr>
                <a:t> داشتن استمرررراااارررر</a:t>
              </a:r>
              <a:endPara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endParaRPr>
            </a:p>
          </p:txBody>
        </p:sp>
      </p:grpSp>
      <mc:AlternateContent xmlns:mc="http://schemas.openxmlformats.org/markup-compatibility/2006">
        <mc:Choice xmlns:psez="http://schemas.microsoft.com/office/powerpoint/2016/sectionzoom" xmlns="" Requires="psez">
          <p:graphicFrame>
            <p:nvGraphicFramePr>
              <p:cNvPr id="125" name="Section Zoom 124">
                <a:extLst>
                  <a:ext uri="{FF2B5EF4-FFF2-40B4-BE49-F238E27FC236}">
                    <a16:creationId xmlns:a16="http://schemas.microsoft.com/office/drawing/2014/main" id="{9A542AF2-4017-53CF-5549-C17F601762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4528749"/>
                  </p:ext>
                </p:extLst>
              </p:nvPr>
            </p:nvGraphicFramePr>
            <p:xfrm>
              <a:off x="3331460" y="2864970"/>
              <a:ext cx="211714" cy="169199"/>
            </p:xfrm>
            <a:graphic>
              <a:graphicData uri="http://schemas.microsoft.com/office/powerpoint/2016/sectionzoom">
                <psez:sectionZm>
                  <psez:sectionZmObj sectionId="{A28D6555-1D02-40A8-8200-69A8803ED963}">
                    <psez:zmPr id="{79B2D75C-E48B-467F-854E-835277E0003C}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714" cy="16919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25" name="Section Zoom 124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ez="http://schemas.microsoft.com/office/powerpoint/2016/sectionzoom" id="{9A542AF2-4017-53CF-5549-C17F601762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1460" y="2864970"/>
                <a:ext cx="211714" cy="16919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962" y="1381751"/>
            <a:ext cx="4287309" cy="49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6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7"/>
            <a:ext cx="12192000" cy="74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aphic 2">
            <a:extLst>
              <a:ext uri="{FF2B5EF4-FFF2-40B4-BE49-F238E27FC236}">
                <a16:creationId xmlns="" xmlns:a16="http://schemas.microsoft.com/office/drawing/2014/main" id="{BFB60077-9E66-F142-EA7D-FADE6E18125F}"/>
              </a:ext>
            </a:extLst>
          </p:cNvPr>
          <p:cNvGrpSpPr/>
          <p:nvPr/>
        </p:nvGrpSpPr>
        <p:grpSpPr>
          <a:xfrm>
            <a:off x="2544552" y="3081507"/>
            <a:ext cx="7090091" cy="741297"/>
            <a:chOff x="2588728" y="2571177"/>
            <a:chExt cx="7090091" cy="741297"/>
          </a:xfrm>
          <a:solidFill>
            <a:srgbClr val="B5C0C9"/>
          </a:solidFill>
        </p:grpSpPr>
        <p:sp>
          <p:nvSpPr>
            <p:cNvPr id="183" name="Freeform: Shape 182">
              <a:extLst>
                <a:ext uri="{FF2B5EF4-FFF2-40B4-BE49-F238E27FC236}">
                  <a16:creationId xmlns="" xmlns:a16="http://schemas.microsoft.com/office/drawing/2014/main" id="{2C8FFFCE-21F3-5E5E-A972-7069BA7ADCBF}"/>
                </a:ext>
              </a:extLst>
            </p:cNvPr>
            <p:cNvSpPr/>
            <p:nvPr/>
          </p:nvSpPr>
          <p:spPr>
            <a:xfrm>
              <a:off x="2588728" y="2571177"/>
              <a:ext cx="1786288" cy="741297"/>
            </a:xfrm>
            <a:custGeom>
              <a:avLst/>
              <a:gdLst>
                <a:gd name="connsiteX0" fmla="*/ 17927 w 1786288"/>
                <a:gd name="connsiteY0" fmla="*/ 741298 h 741297"/>
                <a:gd name="connsiteX1" fmla="*/ 0 w 1786288"/>
                <a:gd name="connsiteY1" fmla="*/ 720810 h 741297"/>
                <a:gd name="connsiteX2" fmla="*/ 790064 w 1786288"/>
                <a:gd name="connsiteY2" fmla="*/ 51112 h 741297"/>
                <a:gd name="connsiteX3" fmla="*/ 1075615 w 1786288"/>
                <a:gd name="connsiteY3" fmla="*/ 57514 h 741297"/>
                <a:gd name="connsiteX4" fmla="*/ 1786288 w 1786288"/>
                <a:gd name="connsiteY4" fmla="*/ 720810 h 741297"/>
                <a:gd name="connsiteX5" fmla="*/ 1768361 w 1786288"/>
                <a:gd name="connsiteY5" fmla="*/ 740017 h 741297"/>
                <a:gd name="connsiteX6" fmla="*/ 1057687 w 1786288"/>
                <a:gd name="connsiteY6" fmla="*/ 78002 h 741297"/>
                <a:gd name="connsiteX7" fmla="*/ 807991 w 1786288"/>
                <a:gd name="connsiteY7" fmla="*/ 71600 h 741297"/>
                <a:gd name="connsiteX8" fmla="*/ 17927 w 1786288"/>
                <a:gd name="connsiteY8" fmla="*/ 741298 h 7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288" h="741297">
                  <a:moveTo>
                    <a:pt x="17927" y="741298"/>
                  </a:moveTo>
                  <a:lnTo>
                    <a:pt x="0" y="720810"/>
                  </a:lnTo>
                  <a:lnTo>
                    <a:pt x="790064" y="51112"/>
                  </a:lnTo>
                  <a:cubicBezTo>
                    <a:pt x="873297" y="-19315"/>
                    <a:pt x="996224" y="-16754"/>
                    <a:pt x="1075615" y="57514"/>
                  </a:cubicBezTo>
                  <a:lnTo>
                    <a:pt x="1786288" y="720810"/>
                  </a:lnTo>
                  <a:lnTo>
                    <a:pt x="1768361" y="740017"/>
                  </a:lnTo>
                  <a:lnTo>
                    <a:pt x="1057687" y="78002"/>
                  </a:lnTo>
                  <a:cubicBezTo>
                    <a:pt x="988541" y="12697"/>
                    <a:pt x="880979" y="10136"/>
                    <a:pt x="807991" y="71600"/>
                  </a:cubicBezTo>
                  <a:lnTo>
                    <a:pt x="17927" y="741298"/>
                  </a:lnTo>
                  <a:close/>
                </a:path>
              </a:pathLst>
            </a:custGeom>
            <a:solidFill>
              <a:srgbClr val="B5C0C9"/>
            </a:solidFill>
            <a:ln w="128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="" xmlns:a16="http://schemas.microsoft.com/office/drawing/2014/main" id="{C90E42D1-F68B-29DC-CFAF-FEF7463CAA9B}"/>
                </a:ext>
              </a:extLst>
            </p:cNvPr>
            <p:cNvSpPr/>
            <p:nvPr/>
          </p:nvSpPr>
          <p:spPr>
            <a:xfrm>
              <a:off x="4357090" y="2571177"/>
              <a:ext cx="1786288" cy="741297"/>
            </a:xfrm>
            <a:custGeom>
              <a:avLst/>
              <a:gdLst>
                <a:gd name="connsiteX0" fmla="*/ 17927 w 1786288"/>
                <a:gd name="connsiteY0" fmla="*/ 741298 h 741297"/>
                <a:gd name="connsiteX1" fmla="*/ 0 w 1786288"/>
                <a:gd name="connsiteY1" fmla="*/ 720810 h 741297"/>
                <a:gd name="connsiteX2" fmla="*/ 790064 w 1786288"/>
                <a:gd name="connsiteY2" fmla="*/ 51112 h 741297"/>
                <a:gd name="connsiteX3" fmla="*/ 1075615 w 1786288"/>
                <a:gd name="connsiteY3" fmla="*/ 57514 h 741297"/>
                <a:gd name="connsiteX4" fmla="*/ 1786288 w 1786288"/>
                <a:gd name="connsiteY4" fmla="*/ 720810 h 741297"/>
                <a:gd name="connsiteX5" fmla="*/ 1768361 w 1786288"/>
                <a:gd name="connsiteY5" fmla="*/ 740017 h 741297"/>
                <a:gd name="connsiteX6" fmla="*/ 1057687 w 1786288"/>
                <a:gd name="connsiteY6" fmla="*/ 78002 h 741297"/>
                <a:gd name="connsiteX7" fmla="*/ 807991 w 1786288"/>
                <a:gd name="connsiteY7" fmla="*/ 71600 h 741297"/>
                <a:gd name="connsiteX8" fmla="*/ 17927 w 1786288"/>
                <a:gd name="connsiteY8" fmla="*/ 741298 h 7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288" h="741297">
                  <a:moveTo>
                    <a:pt x="17927" y="741298"/>
                  </a:moveTo>
                  <a:lnTo>
                    <a:pt x="0" y="720810"/>
                  </a:lnTo>
                  <a:lnTo>
                    <a:pt x="790064" y="51112"/>
                  </a:lnTo>
                  <a:cubicBezTo>
                    <a:pt x="873296" y="-19315"/>
                    <a:pt x="996224" y="-16754"/>
                    <a:pt x="1075615" y="57514"/>
                  </a:cubicBezTo>
                  <a:lnTo>
                    <a:pt x="1786288" y="720810"/>
                  </a:lnTo>
                  <a:lnTo>
                    <a:pt x="1768361" y="740017"/>
                  </a:lnTo>
                  <a:lnTo>
                    <a:pt x="1057687" y="78002"/>
                  </a:lnTo>
                  <a:cubicBezTo>
                    <a:pt x="988541" y="12697"/>
                    <a:pt x="880979" y="10136"/>
                    <a:pt x="807991" y="71600"/>
                  </a:cubicBezTo>
                  <a:lnTo>
                    <a:pt x="17927" y="741298"/>
                  </a:lnTo>
                  <a:close/>
                </a:path>
              </a:pathLst>
            </a:custGeom>
            <a:solidFill>
              <a:srgbClr val="B5C0C9"/>
            </a:solidFill>
            <a:ln w="128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="" xmlns:a16="http://schemas.microsoft.com/office/drawing/2014/main" id="{6C3DB4EC-C81B-D227-281A-CED6F8582E4E}"/>
                </a:ext>
              </a:extLst>
            </p:cNvPr>
            <p:cNvSpPr/>
            <p:nvPr/>
          </p:nvSpPr>
          <p:spPr>
            <a:xfrm>
              <a:off x="6124171" y="2571177"/>
              <a:ext cx="1787568" cy="741297"/>
            </a:xfrm>
            <a:custGeom>
              <a:avLst/>
              <a:gdLst>
                <a:gd name="connsiteX0" fmla="*/ 17927 w 1787568"/>
                <a:gd name="connsiteY0" fmla="*/ 741298 h 741297"/>
                <a:gd name="connsiteX1" fmla="*/ 0 w 1787568"/>
                <a:gd name="connsiteY1" fmla="*/ 720810 h 741297"/>
                <a:gd name="connsiteX2" fmla="*/ 791345 w 1787568"/>
                <a:gd name="connsiteY2" fmla="*/ 51112 h 741297"/>
                <a:gd name="connsiteX3" fmla="*/ 1076895 w 1787568"/>
                <a:gd name="connsiteY3" fmla="*/ 57514 h 741297"/>
                <a:gd name="connsiteX4" fmla="*/ 1787568 w 1787568"/>
                <a:gd name="connsiteY4" fmla="*/ 720810 h 741297"/>
                <a:gd name="connsiteX5" fmla="*/ 1769642 w 1787568"/>
                <a:gd name="connsiteY5" fmla="*/ 740017 h 741297"/>
                <a:gd name="connsiteX6" fmla="*/ 1057687 w 1787568"/>
                <a:gd name="connsiteY6" fmla="*/ 78002 h 741297"/>
                <a:gd name="connsiteX7" fmla="*/ 807991 w 1787568"/>
                <a:gd name="connsiteY7" fmla="*/ 71600 h 741297"/>
                <a:gd name="connsiteX8" fmla="*/ 17927 w 1787568"/>
                <a:gd name="connsiteY8" fmla="*/ 741298 h 7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7568" h="741297">
                  <a:moveTo>
                    <a:pt x="17927" y="741298"/>
                  </a:moveTo>
                  <a:lnTo>
                    <a:pt x="0" y="720810"/>
                  </a:lnTo>
                  <a:lnTo>
                    <a:pt x="791345" y="51112"/>
                  </a:lnTo>
                  <a:cubicBezTo>
                    <a:pt x="874577" y="-19315"/>
                    <a:pt x="997504" y="-16754"/>
                    <a:pt x="1076895" y="57514"/>
                  </a:cubicBezTo>
                  <a:lnTo>
                    <a:pt x="1787568" y="720810"/>
                  </a:lnTo>
                  <a:lnTo>
                    <a:pt x="1769642" y="740017"/>
                  </a:lnTo>
                  <a:lnTo>
                    <a:pt x="1057687" y="78002"/>
                  </a:lnTo>
                  <a:cubicBezTo>
                    <a:pt x="988541" y="12697"/>
                    <a:pt x="880979" y="10136"/>
                    <a:pt x="807991" y="71600"/>
                  </a:cubicBezTo>
                  <a:lnTo>
                    <a:pt x="17927" y="741298"/>
                  </a:lnTo>
                  <a:close/>
                </a:path>
              </a:pathLst>
            </a:custGeom>
            <a:solidFill>
              <a:srgbClr val="B5C0C9"/>
            </a:solidFill>
            <a:ln w="128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="" xmlns:a16="http://schemas.microsoft.com/office/drawing/2014/main" id="{363F1741-E3C9-65B4-B590-AB09914A969D}"/>
                </a:ext>
              </a:extLst>
            </p:cNvPr>
            <p:cNvSpPr/>
            <p:nvPr/>
          </p:nvSpPr>
          <p:spPr>
            <a:xfrm>
              <a:off x="7892531" y="2571177"/>
              <a:ext cx="1786288" cy="741297"/>
            </a:xfrm>
            <a:custGeom>
              <a:avLst/>
              <a:gdLst>
                <a:gd name="connsiteX0" fmla="*/ 17927 w 1786288"/>
                <a:gd name="connsiteY0" fmla="*/ 741298 h 741297"/>
                <a:gd name="connsiteX1" fmla="*/ 0 w 1786288"/>
                <a:gd name="connsiteY1" fmla="*/ 720810 h 741297"/>
                <a:gd name="connsiteX2" fmla="*/ 790065 w 1786288"/>
                <a:gd name="connsiteY2" fmla="*/ 51112 h 741297"/>
                <a:gd name="connsiteX3" fmla="*/ 1075614 w 1786288"/>
                <a:gd name="connsiteY3" fmla="*/ 57514 h 741297"/>
                <a:gd name="connsiteX4" fmla="*/ 1786288 w 1786288"/>
                <a:gd name="connsiteY4" fmla="*/ 720810 h 741297"/>
                <a:gd name="connsiteX5" fmla="*/ 1768362 w 1786288"/>
                <a:gd name="connsiteY5" fmla="*/ 740017 h 741297"/>
                <a:gd name="connsiteX6" fmla="*/ 1057688 w 1786288"/>
                <a:gd name="connsiteY6" fmla="*/ 78002 h 741297"/>
                <a:gd name="connsiteX7" fmla="*/ 807992 w 1786288"/>
                <a:gd name="connsiteY7" fmla="*/ 71600 h 741297"/>
                <a:gd name="connsiteX8" fmla="*/ 17927 w 1786288"/>
                <a:gd name="connsiteY8" fmla="*/ 741298 h 7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288" h="741297">
                  <a:moveTo>
                    <a:pt x="17927" y="741298"/>
                  </a:moveTo>
                  <a:lnTo>
                    <a:pt x="0" y="720810"/>
                  </a:lnTo>
                  <a:lnTo>
                    <a:pt x="790065" y="51112"/>
                  </a:lnTo>
                  <a:cubicBezTo>
                    <a:pt x="873297" y="-19315"/>
                    <a:pt x="996224" y="-16754"/>
                    <a:pt x="1075614" y="57514"/>
                  </a:cubicBezTo>
                  <a:lnTo>
                    <a:pt x="1786288" y="720810"/>
                  </a:lnTo>
                  <a:lnTo>
                    <a:pt x="1768362" y="740017"/>
                  </a:lnTo>
                  <a:lnTo>
                    <a:pt x="1057688" y="78002"/>
                  </a:lnTo>
                  <a:cubicBezTo>
                    <a:pt x="988541" y="12697"/>
                    <a:pt x="880979" y="10136"/>
                    <a:pt x="807992" y="71600"/>
                  </a:cubicBezTo>
                  <a:lnTo>
                    <a:pt x="17927" y="741298"/>
                  </a:lnTo>
                  <a:close/>
                </a:path>
              </a:pathLst>
            </a:custGeom>
            <a:solidFill>
              <a:srgbClr val="B5C0C9"/>
            </a:solidFill>
            <a:ln w="128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6" name="Group 445">
            <a:extLst>
              <a:ext uri="{FF2B5EF4-FFF2-40B4-BE49-F238E27FC236}">
                <a16:creationId xmlns="" xmlns:a16="http://schemas.microsoft.com/office/drawing/2014/main" id="{5623581F-F58D-034E-411C-C5268503193A}"/>
              </a:ext>
            </a:extLst>
          </p:cNvPr>
          <p:cNvGrpSpPr/>
          <p:nvPr/>
        </p:nvGrpSpPr>
        <p:grpSpPr>
          <a:xfrm>
            <a:off x="3815845" y="3457566"/>
            <a:ext cx="1011589" cy="1011589"/>
            <a:chOff x="3786755" y="3485445"/>
            <a:chExt cx="1011589" cy="1011589"/>
          </a:xfrm>
        </p:grpSpPr>
        <p:grpSp>
          <p:nvGrpSpPr>
            <p:cNvPr id="445" name="Group 444">
              <a:extLst>
                <a:ext uri="{FF2B5EF4-FFF2-40B4-BE49-F238E27FC236}">
                  <a16:creationId xmlns="" xmlns:a16="http://schemas.microsoft.com/office/drawing/2014/main" id="{C7B62FC4-0F34-2493-0D70-D5AFB5C2941B}"/>
                </a:ext>
              </a:extLst>
            </p:cNvPr>
            <p:cNvGrpSpPr/>
            <p:nvPr/>
          </p:nvGrpSpPr>
          <p:grpSpPr>
            <a:xfrm>
              <a:off x="3786755" y="3485445"/>
              <a:ext cx="1011589" cy="1011589"/>
              <a:chOff x="3848357" y="2962925"/>
              <a:chExt cx="1011589" cy="1011589"/>
            </a:xfrm>
          </p:grpSpPr>
          <p:sp>
            <p:nvSpPr>
              <p:cNvPr id="368" name="Freeform: Shape 367">
                <a:extLst>
                  <a:ext uri="{FF2B5EF4-FFF2-40B4-BE49-F238E27FC236}">
                    <a16:creationId xmlns="" xmlns:a16="http://schemas.microsoft.com/office/drawing/2014/main" id="{4D689EFC-BF3C-F62E-23BB-F82AC9F0F1BE}"/>
                  </a:ext>
                </a:extLst>
              </p:cNvPr>
              <p:cNvSpPr/>
              <p:nvPr/>
            </p:nvSpPr>
            <p:spPr>
              <a:xfrm>
                <a:off x="3848357" y="2962925"/>
                <a:ext cx="1011589" cy="1011589"/>
              </a:xfrm>
              <a:custGeom>
                <a:avLst/>
                <a:gdLst>
                  <a:gd name="connsiteX0" fmla="*/ 1011590 w 1011589"/>
                  <a:gd name="connsiteY0" fmla="*/ 505795 h 1011589"/>
                  <a:gd name="connsiteX1" fmla="*/ 505795 w 1011589"/>
                  <a:gd name="connsiteY1" fmla="*/ 1011590 h 1011589"/>
                  <a:gd name="connsiteX2" fmla="*/ 0 w 1011589"/>
                  <a:gd name="connsiteY2" fmla="*/ 505795 h 1011589"/>
                  <a:gd name="connsiteX3" fmla="*/ 505795 w 1011589"/>
                  <a:gd name="connsiteY3" fmla="*/ 0 h 1011589"/>
                  <a:gd name="connsiteX4" fmla="*/ 1011590 w 1011589"/>
                  <a:gd name="connsiteY4" fmla="*/ 505795 h 101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1589" h="1011589">
                    <a:moveTo>
                      <a:pt x="1011590" y="505795"/>
                    </a:moveTo>
                    <a:cubicBezTo>
                      <a:pt x="1011590" y="785138"/>
                      <a:pt x="785138" y="1011590"/>
                      <a:pt x="505795" y="1011590"/>
                    </a:cubicBezTo>
                    <a:cubicBezTo>
                      <a:pt x="226452" y="1011590"/>
                      <a:pt x="0" y="785138"/>
                      <a:pt x="0" y="505795"/>
                    </a:cubicBezTo>
                    <a:cubicBezTo>
                      <a:pt x="0" y="226452"/>
                      <a:pt x="226452" y="0"/>
                      <a:pt x="505795" y="0"/>
                    </a:cubicBezTo>
                    <a:cubicBezTo>
                      <a:pt x="785138" y="0"/>
                      <a:pt x="1011590" y="226452"/>
                      <a:pt x="1011590" y="505795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58CE"/>
                  </a:gs>
                  <a:gs pos="50000">
                    <a:srgbClr val="B157DD"/>
                  </a:gs>
                  <a:gs pos="100000">
                    <a:srgbClr val="F356ED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9" name="Graphic 2">
                <a:extLst>
                  <a:ext uri="{FF2B5EF4-FFF2-40B4-BE49-F238E27FC236}">
                    <a16:creationId xmlns="" xmlns:a16="http://schemas.microsoft.com/office/drawing/2014/main" id="{2B431050-5B88-E72F-8726-F6792091BDE4}"/>
                  </a:ext>
                </a:extLst>
              </p:cNvPr>
              <p:cNvGrpSpPr/>
              <p:nvPr/>
            </p:nvGrpSpPr>
            <p:grpSpPr>
              <a:xfrm>
                <a:off x="3986650" y="3101218"/>
                <a:ext cx="735003" cy="735003"/>
                <a:chOff x="2230190" y="2934729"/>
                <a:chExt cx="735003" cy="735003"/>
              </a:xfrm>
            </p:grpSpPr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195A7EA0-8DB5-45B2-B280-64206E523FEA}"/>
                    </a:ext>
                  </a:extLst>
                </p:cNvPr>
                <p:cNvSpPr/>
                <p:nvPr/>
              </p:nvSpPr>
              <p:spPr>
                <a:xfrm>
                  <a:off x="2230190" y="2934729"/>
                  <a:ext cx="735003" cy="735003"/>
                </a:xfrm>
                <a:custGeom>
                  <a:avLst/>
                  <a:gdLst>
                    <a:gd name="connsiteX0" fmla="*/ 735003 w 735003"/>
                    <a:gd name="connsiteY0" fmla="*/ 367502 h 735003"/>
                    <a:gd name="connsiteX1" fmla="*/ 367502 w 735003"/>
                    <a:gd name="connsiteY1" fmla="*/ 735003 h 735003"/>
                    <a:gd name="connsiteX2" fmla="*/ 0 w 735003"/>
                    <a:gd name="connsiteY2" fmla="*/ 367502 h 735003"/>
                    <a:gd name="connsiteX3" fmla="*/ 367502 w 735003"/>
                    <a:gd name="connsiteY3" fmla="*/ 0 h 735003"/>
                    <a:gd name="connsiteX4" fmla="*/ 735003 w 735003"/>
                    <a:gd name="connsiteY4" fmla="*/ 367502 h 735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5003" h="735003">
                      <a:moveTo>
                        <a:pt x="735003" y="367502"/>
                      </a:moveTo>
                      <a:cubicBezTo>
                        <a:pt x="735003" y="570467"/>
                        <a:pt x="570467" y="735003"/>
                        <a:pt x="367502" y="735003"/>
                      </a:cubicBezTo>
                      <a:cubicBezTo>
                        <a:pt x="164536" y="735003"/>
                        <a:pt x="0" y="570467"/>
                        <a:pt x="0" y="367502"/>
                      </a:cubicBezTo>
                      <a:cubicBezTo>
                        <a:pt x="0" y="164536"/>
                        <a:pt x="164536" y="0"/>
                        <a:pt x="367502" y="0"/>
                      </a:cubicBezTo>
                      <a:cubicBezTo>
                        <a:pt x="570467" y="0"/>
                        <a:pt x="735003" y="164536"/>
                        <a:pt x="735003" y="3675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1D1D1"/>
                    </a:gs>
                    <a:gs pos="50000">
                      <a:srgbClr val="E8E8E8"/>
                    </a:gs>
                    <a:gs pos="100000">
                      <a:srgbClr val="FFFFFF"/>
                    </a:gs>
                  </a:gsLst>
                  <a:lin ang="18899996" scaled="1"/>
                </a:gradFill>
                <a:ln w="128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="" xmlns:a16="http://schemas.microsoft.com/office/drawing/2014/main" id="{942F4095-8921-3539-E84A-2F5BA0C133CA}"/>
                    </a:ext>
                  </a:extLst>
                </p:cNvPr>
                <p:cNvSpPr/>
                <p:nvPr/>
              </p:nvSpPr>
              <p:spPr>
                <a:xfrm>
                  <a:off x="2275008" y="2979546"/>
                  <a:ext cx="645368" cy="645368"/>
                </a:xfrm>
                <a:custGeom>
                  <a:avLst/>
                  <a:gdLst>
                    <a:gd name="connsiteX0" fmla="*/ 645369 w 645368"/>
                    <a:gd name="connsiteY0" fmla="*/ 322684 h 645368"/>
                    <a:gd name="connsiteX1" fmla="*/ 322684 w 645368"/>
                    <a:gd name="connsiteY1" fmla="*/ 645369 h 645368"/>
                    <a:gd name="connsiteX2" fmla="*/ 0 w 645368"/>
                    <a:gd name="connsiteY2" fmla="*/ 322684 h 645368"/>
                    <a:gd name="connsiteX3" fmla="*/ 322684 w 645368"/>
                    <a:gd name="connsiteY3" fmla="*/ 0 h 645368"/>
                    <a:gd name="connsiteX4" fmla="*/ 645369 w 645368"/>
                    <a:gd name="connsiteY4" fmla="*/ 322684 h 645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5368" h="645368">
                      <a:moveTo>
                        <a:pt x="645369" y="322684"/>
                      </a:moveTo>
                      <a:cubicBezTo>
                        <a:pt x="645369" y="500898"/>
                        <a:pt x="500898" y="645369"/>
                        <a:pt x="322684" y="645369"/>
                      </a:cubicBezTo>
                      <a:cubicBezTo>
                        <a:pt x="144471" y="645369"/>
                        <a:pt x="0" y="500898"/>
                        <a:pt x="0" y="322684"/>
                      </a:cubicBezTo>
                      <a:cubicBezTo>
                        <a:pt x="0" y="144471"/>
                        <a:pt x="144471" y="0"/>
                        <a:pt x="322684" y="0"/>
                      </a:cubicBezTo>
                      <a:cubicBezTo>
                        <a:pt x="500898" y="0"/>
                        <a:pt x="645369" y="144471"/>
                        <a:pt x="645369" y="32268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E8E8E8"/>
                    </a:gs>
                    <a:gs pos="100000">
                      <a:srgbClr val="D1D1D1"/>
                    </a:gs>
                  </a:gsLst>
                  <a:lin ang="18900000" scaled="1"/>
                </a:gradFill>
                <a:ln w="128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80" name="Graphic 6">
              <a:extLst>
                <a:ext uri="{FF2B5EF4-FFF2-40B4-BE49-F238E27FC236}">
                  <a16:creationId xmlns="" xmlns:a16="http://schemas.microsoft.com/office/drawing/2014/main" id="{00008137-39FF-BCC0-2625-5935E89B2947}"/>
                </a:ext>
              </a:extLst>
            </p:cNvPr>
            <p:cNvGrpSpPr/>
            <p:nvPr/>
          </p:nvGrpSpPr>
          <p:grpSpPr>
            <a:xfrm>
              <a:off x="4092048" y="3789786"/>
              <a:ext cx="401002" cy="414337"/>
              <a:chOff x="4792980" y="3153727"/>
              <a:chExt cx="401002" cy="414337"/>
            </a:xfrm>
            <a:noFill/>
          </p:grpSpPr>
          <p:grpSp>
            <p:nvGrpSpPr>
              <p:cNvPr id="381" name="Graphic 6">
                <a:extLst>
                  <a:ext uri="{FF2B5EF4-FFF2-40B4-BE49-F238E27FC236}">
                    <a16:creationId xmlns="" xmlns:a16="http://schemas.microsoft.com/office/drawing/2014/main" id="{C80E8430-552D-2922-143A-FA636135F776}"/>
                  </a:ext>
                </a:extLst>
              </p:cNvPr>
              <p:cNvGrpSpPr/>
              <p:nvPr/>
            </p:nvGrpSpPr>
            <p:grpSpPr>
              <a:xfrm>
                <a:off x="4940617" y="3310890"/>
                <a:ext cx="103822" cy="257174"/>
                <a:chOff x="4940617" y="3310890"/>
                <a:chExt cx="103822" cy="257174"/>
              </a:xfrm>
              <a:noFill/>
            </p:grpSpPr>
            <p:grpSp>
              <p:nvGrpSpPr>
                <p:cNvPr id="398" name="Graphic 6">
                  <a:extLst>
                    <a:ext uri="{FF2B5EF4-FFF2-40B4-BE49-F238E27FC236}">
                      <a16:creationId xmlns="" xmlns:a16="http://schemas.microsoft.com/office/drawing/2014/main" id="{E47FCF66-73AC-1FB7-7697-C03DDAEE4797}"/>
                    </a:ext>
                  </a:extLst>
                </p:cNvPr>
                <p:cNvGrpSpPr/>
                <p:nvPr/>
              </p:nvGrpSpPr>
              <p:grpSpPr>
                <a:xfrm>
                  <a:off x="4940617" y="3494722"/>
                  <a:ext cx="103822" cy="73342"/>
                  <a:chOff x="4940617" y="3494722"/>
                  <a:chExt cx="103822" cy="73342"/>
                </a:xfrm>
                <a:noFill/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="" xmlns:a16="http://schemas.microsoft.com/office/drawing/2014/main" id="{D82AC461-5A2B-2D1C-4CB4-86A49EDA00EA}"/>
                      </a:ext>
                    </a:extLst>
                  </p:cNvPr>
                  <p:cNvSpPr/>
                  <p:nvPr/>
                </p:nvSpPr>
                <p:spPr>
                  <a:xfrm>
                    <a:off x="4940617" y="3494722"/>
                    <a:ext cx="103822" cy="25717"/>
                  </a:xfrm>
                  <a:custGeom>
                    <a:avLst/>
                    <a:gdLst>
                      <a:gd name="connsiteX0" fmla="*/ 0 w 103822"/>
                      <a:gd name="connsiteY0" fmla="*/ 0 h 25717"/>
                      <a:gd name="connsiteX1" fmla="*/ 103822 w 103822"/>
                      <a:gd name="connsiteY1" fmla="*/ 0 h 25717"/>
                      <a:gd name="connsiteX2" fmla="*/ 103822 w 103822"/>
                      <a:gd name="connsiteY2" fmla="*/ 25718 h 25717"/>
                      <a:gd name="connsiteX3" fmla="*/ 0 w 103822"/>
                      <a:gd name="connsiteY3" fmla="*/ 25718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3822" h="25717">
                        <a:moveTo>
                          <a:pt x="0" y="0"/>
                        </a:moveTo>
                        <a:lnTo>
                          <a:pt x="103822" y="0"/>
                        </a:lnTo>
                        <a:lnTo>
                          <a:pt x="103822" y="25718"/>
                        </a:lnTo>
                        <a:lnTo>
                          <a:pt x="0" y="25718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" name="Freeform: Shape 408">
                    <a:extLst>
                      <a:ext uri="{FF2B5EF4-FFF2-40B4-BE49-F238E27FC236}">
                        <a16:creationId xmlns="" xmlns:a16="http://schemas.microsoft.com/office/drawing/2014/main" id="{3137DCAA-D77C-3916-6C07-2C45BECA0A1F}"/>
                      </a:ext>
                    </a:extLst>
                  </p:cNvPr>
                  <p:cNvSpPr/>
                  <p:nvPr/>
                </p:nvSpPr>
                <p:spPr>
                  <a:xfrm>
                    <a:off x="4940617" y="3548062"/>
                    <a:ext cx="103822" cy="20002"/>
                  </a:xfrm>
                  <a:custGeom>
                    <a:avLst/>
                    <a:gdLst>
                      <a:gd name="connsiteX0" fmla="*/ 79058 w 103822"/>
                      <a:gd name="connsiteY0" fmla="*/ 20003 h 20002"/>
                      <a:gd name="connsiteX1" fmla="*/ 23813 w 103822"/>
                      <a:gd name="connsiteY1" fmla="*/ 20003 h 20002"/>
                      <a:gd name="connsiteX2" fmla="*/ 0 w 103822"/>
                      <a:gd name="connsiteY2" fmla="*/ 0 h 20002"/>
                      <a:gd name="connsiteX3" fmla="*/ 103823 w 103822"/>
                      <a:gd name="connsiteY3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3822" h="20002">
                        <a:moveTo>
                          <a:pt x="79058" y="20003"/>
                        </a:moveTo>
                        <a:lnTo>
                          <a:pt x="23813" y="20003"/>
                        </a:lnTo>
                        <a:lnTo>
                          <a:pt x="0" y="0"/>
                        </a:lnTo>
                        <a:lnTo>
                          <a:pt x="103823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9" name="Graphic 6">
                  <a:extLst>
                    <a:ext uri="{FF2B5EF4-FFF2-40B4-BE49-F238E27FC236}">
                      <a16:creationId xmlns="" xmlns:a16="http://schemas.microsoft.com/office/drawing/2014/main" id="{B513FE38-75E3-E9A4-27B5-69F2ED6F9F46}"/>
                    </a:ext>
                  </a:extLst>
                </p:cNvPr>
                <p:cNvGrpSpPr/>
                <p:nvPr/>
              </p:nvGrpSpPr>
              <p:grpSpPr>
                <a:xfrm>
                  <a:off x="4969192" y="3310890"/>
                  <a:ext cx="56198" cy="156210"/>
                  <a:chOff x="4969192" y="3310890"/>
                  <a:chExt cx="56198" cy="156210"/>
                </a:xfrm>
                <a:noFill/>
              </p:grpSpPr>
              <p:sp>
                <p:nvSpPr>
                  <p:cNvPr id="404" name="Freeform: Shape 403">
                    <a:extLst>
                      <a:ext uri="{FF2B5EF4-FFF2-40B4-BE49-F238E27FC236}">
                        <a16:creationId xmlns="" xmlns:a16="http://schemas.microsoft.com/office/drawing/2014/main" id="{0697B8BA-3762-06A1-A013-EBEA71C314AC}"/>
                      </a:ext>
                    </a:extLst>
                  </p:cNvPr>
                  <p:cNvSpPr/>
                  <p:nvPr/>
                </p:nvSpPr>
                <p:spPr>
                  <a:xfrm>
                    <a:off x="5015865" y="3310890"/>
                    <a:ext cx="9525" cy="156210"/>
                  </a:xfrm>
                  <a:custGeom>
                    <a:avLst/>
                    <a:gdLst>
                      <a:gd name="connsiteX0" fmla="*/ 0 w 9525"/>
                      <a:gd name="connsiteY0" fmla="*/ 156210 h 156210"/>
                      <a:gd name="connsiteX1" fmla="*/ 0 w 9525"/>
                      <a:gd name="connsiteY1" fmla="*/ 0 h 156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156210">
                        <a:moveTo>
                          <a:pt x="0" y="156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" name="Freeform: Shape 401">
                    <a:extLst>
                      <a:ext uri="{FF2B5EF4-FFF2-40B4-BE49-F238E27FC236}">
                        <a16:creationId xmlns="" xmlns:a16="http://schemas.microsoft.com/office/drawing/2014/main" id="{A02B96B5-BCFE-10D7-14B9-0B654A3B7FC0}"/>
                      </a:ext>
                    </a:extLst>
                  </p:cNvPr>
                  <p:cNvSpPr/>
                  <p:nvPr/>
                </p:nvSpPr>
                <p:spPr>
                  <a:xfrm>
                    <a:off x="4969192" y="3310890"/>
                    <a:ext cx="9525" cy="156210"/>
                  </a:xfrm>
                  <a:custGeom>
                    <a:avLst/>
                    <a:gdLst>
                      <a:gd name="connsiteX0" fmla="*/ 0 w 9525"/>
                      <a:gd name="connsiteY0" fmla="*/ 156210 h 156210"/>
                      <a:gd name="connsiteX1" fmla="*/ 0 w 9525"/>
                      <a:gd name="connsiteY1" fmla="*/ 0 h 156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156210">
                        <a:moveTo>
                          <a:pt x="0" y="156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84" name="Graphic 6">
                <a:extLst>
                  <a:ext uri="{FF2B5EF4-FFF2-40B4-BE49-F238E27FC236}">
                    <a16:creationId xmlns="" xmlns:a16="http://schemas.microsoft.com/office/drawing/2014/main" id="{C5F0A46B-BB2B-AA5F-C0C6-67F3477AB084}"/>
                  </a:ext>
                </a:extLst>
              </p:cNvPr>
              <p:cNvGrpSpPr/>
              <p:nvPr/>
            </p:nvGrpSpPr>
            <p:grpSpPr>
              <a:xfrm>
                <a:off x="4792980" y="3153727"/>
                <a:ext cx="401002" cy="211455"/>
                <a:chOff x="4792980" y="3153727"/>
                <a:chExt cx="401002" cy="211455"/>
              </a:xfrm>
            </p:grpSpPr>
            <p:sp>
              <p:nvSpPr>
                <p:cNvPr id="396" name="Freeform: Shape 395">
                  <a:extLst>
                    <a:ext uri="{FF2B5EF4-FFF2-40B4-BE49-F238E27FC236}">
                      <a16:creationId xmlns="" xmlns:a16="http://schemas.microsoft.com/office/drawing/2014/main" id="{78F98BC0-563D-F8D9-8C35-2FB92D585DCA}"/>
                    </a:ext>
                  </a:extLst>
                </p:cNvPr>
                <p:cNvSpPr/>
                <p:nvPr/>
              </p:nvSpPr>
              <p:spPr>
                <a:xfrm>
                  <a:off x="5148262" y="3363277"/>
                  <a:ext cx="45720" cy="1905"/>
                </a:xfrm>
                <a:custGeom>
                  <a:avLst/>
                  <a:gdLst>
                    <a:gd name="connsiteX0" fmla="*/ 0 w 45720"/>
                    <a:gd name="connsiteY0" fmla="*/ 1905 h 1905"/>
                    <a:gd name="connsiteX1" fmla="*/ 45720 w 45720"/>
                    <a:gd name="connsiteY1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720" h="1905">
                      <a:moveTo>
                        <a:pt x="0" y="1905"/>
                      </a:moveTo>
                      <a:lnTo>
                        <a:pt x="45720" y="0"/>
                      </a:lnTo>
                    </a:path>
                  </a:pathLst>
                </a:custGeom>
                <a:ln w="9525" cap="rnd">
                  <a:solidFill>
                    <a:srgbClr val="73737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6" name="Graphic 6">
                  <a:extLst>
                    <a:ext uri="{FF2B5EF4-FFF2-40B4-BE49-F238E27FC236}">
                      <a16:creationId xmlns="" xmlns:a16="http://schemas.microsoft.com/office/drawing/2014/main" id="{AFB77E40-780D-0586-E02F-A7C51DD7903A}"/>
                    </a:ext>
                  </a:extLst>
                </p:cNvPr>
                <p:cNvGrpSpPr/>
                <p:nvPr/>
              </p:nvGrpSpPr>
              <p:grpSpPr>
                <a:xfrm>
                  <a:off x="4792980" y="3153727"/>
                  <a:ext cx="150495" cy="211455"/>
                  <a:chOff x="4792980" y="3153727"/>
                  <a:chExt cx="150495" cy="211455"/>
                </a:xfrm>
              </p:grpSpPr>
              <p:sp>
                <p:nvSpPr>
                  <p:cNvPr id="387" name="Freeform: Shape 386">
                    <a:extLst>
                      <a:ext uri="{FF2B5EF4-FFF2-40B4-BE49-F238E27FC236}">
                        <a16:creationId xmlns="" xmlns:a16="http://schemas.microsoft.com/office/drawing/2014/main" id="{2AA8C643-F856-1886-3927-36C24243E76C}"/>
                      </a:ext>
                    </a:extLst>
                  </p:cNvPr>
                  <p:cNvSpPr/>
                  <p:nvPr/>
                </p:nvSpPr>
                <p:spPr>
                  <a:xfrm>
                    <a:off x="4929187" y="3153727"/>
                    <a:ext cx="14287" cy="43815"/>
                  </a:xfrm>
                  <a:custGeom>
                    <a:avLst/>
                    <a:gdLst>
                      <a:gd name="connsiteX0" fmla="*/ 14288 w 14287"/>
                      <a:gd name="connsiteY0" fmla="*/ 43815 h 43815"/>
                      <a:gd name="connsiteX1" fmla="*/ 0 w 14287"/>
                      <a:gd name="connsiteY1" fmla="*/ 0 h 4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287" h="43815">
                        <a:moveTo>
                          <a:pt x="14288" y="43815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="" xmlns:a16="http://schemas.microsoft.com/office/drawing/2014/main" id="{9EE078FC-C62D-3069-9177-3ECF44C8AC29}"/>
                      </a:ext>
                    </a:extLst>
                  </p:cNvPr>
                  <p:cNvSpPr/>
                  <p:nvPr/>
                </p:nvSpPr>
                <p:spPr>
                  <a:xfrm>
                    <a:off x="4867275" y="3184207"/>
                    <a:ext cx="26670" cy="38100"/>
                  </a:xfrm>
                  <a:custGeom>
                    <a:avLst/>
                    <a:gdLst>
                      <a:gd name="connsiteX0" fmla="*/ 26670 w 26670"/>
                      <a:gd name="connsiteY0" fmla="*/ 38100 h 38100"/>
                      <a:gd name="connsiteX1" fmla="*/ 0 w 26670"/>
                      <a:gd name="connsiteY1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670" h="38100">
                        <a:moveTo>
                          <a:pt x="26670" y="38100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="" xmlns:a16="http://schemas.microsoft.com/office/drawing/2014/main" id="{6825A407-AAE1-CB41-6E11-1679ACC54079}"/>
                      </a:ext>
                    </a:extLst>
                  </p:cNvPr>
                  <p:cNvSpPr/>
                  <p:nvPr/>
                </p:nvSpPr>
                <p:spPr>
                  <a:xfrm>
                    <a:off x="4824412" y="3233737"/>
                    <a:ext cx="36195" cy="27622"/>
                  </a:xfrm>
                  <a:custGeom>
                    <a:avLst/>
                    <a:gdLst>
                      <a:gd name="connsiteX0" fmla="*/ 36195 w 36195"/>
                      <a:gd name="connsiteY0" fmla="*/ 27623 h 27622"/>
                      <a:gd name="connsiteX1" fmla="*/ 0 w 36195"/>
                      <a:gd name="connsiteY1" fmla="*/ 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6195" h="27622">
                        <a:moveTo>
                          <a:pt x="36195" y="27623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="" xmlns:a16="http://schemas.microsoft.com/office/drawing/2014/main" id="{ABE1C924-AF69-E747-46CD-3C8C67FC499B}"/>
                      </a:ext>
                    </a:extLst>
                  </p:cNvPr>
                  <p:cNvSpPr/>
                  <p:nvPr/>
                </p:nvSpPr>
                <p:spPr>
                  <a:xfrm>
                    <a:off x="4801552" y="3294697"/>
                    <a:ext cx="43814" cy="15239"/>
                  </a:xfrm>
                  <a:custGeom>
                    <a:avLst/>
                    <a:gdLst>
                      <a:gd name="connsiteX0" fmla="*/ 43815 w 43814"/>
                      <a:gd name="connsiteY0" fmla="*/ 15240 h 15239"/>
                      <a:gd name="connsiteX1" fmla="*/ 0 w 43814"/>
                      <a:gd name="connsiteY1" fmla="*/ 0 h 15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814" h="15239">
                        <a:moveTo>
                          <a:pt x="43815" y="15240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="" xmlns:a16="http://schemas.microsoft.com/office/drawing/2014/main" id="{AA2A15C0-ABCA-88BD-F594-CC75FA387A04}"/>
                      </a:ext>
                    </a:extLst>
                  </p:cNvPr>
                  <p:cNvSpPr/>
                  <p:nvPr/>
                </p:nvSpPr>
                <p:spPr>
                  <a:xfrm>
                    <a:off x="4792980" y="3363277"/>
                    <a:ext cx="45720" cy="1905"/>
                  </a:xfrm>
                  <a:custGeom>
                    <a:avLst/>
                    <a:gdLst>
                      <a:gd name="connsiteX0" fmla="*/ 45720 w 45720"/>
                      <a:gd name="connsiteY0" fmla="*/ 1905 h 1905"/>
                      <a:gd name="connsiteX1" fmla="*/ 0 w 45720"/>
                      <a:gd name="connsiteY1" fmla="*/ 0 h 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5720" h="1905">
                        <a:moveTo>
                          <a:pt x="45720" y="1905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450" name="Group 449">
            <a:extLst>
              <a:ext uri="{FF2B5EF4-FFF2-40B4-BE49-F238E27FC236}">
                <a16:creationId xmlns="" xmlns:a16="http://schemas.microsoft.com/office/drawing/2014/main" id="{4F32BEF9-84DA-AB4D-8F82-029B1F73EB51}"/>
              </a:ext>
            </a:extLst>
          </p:cNvPr>
          <p:cNvGrpSpPr/>
          <p:nvPr/>
        </p:nvGrpSpPr>
        <p:grpSpPr>
          <a:xfrm>
            <a:off x="7361460" y="3461704"/>
            <a:ext cx="1011589" cy="1011589"/>
            <a:chOff x="7391489" y="3456870"/>
            <a:chExt cx="1011589" cy="1011589"/>
          </a:xfrm>
        </p:grpSpPr>
        <p:grpSp>
          <p:nvGrpSpPr>
            <p:cNvPr id="449" name="Group 448">
              <a:extLst>
                <a:ext uri="{FF2B5EF4-FFF2-40B4-BE49-F238E27FC236}">
                  <a16:creationId xmlns="" xmlns:a16="http://schemas.microsoft.com/office/drawing/2014/main" id="{72603F1E-2C26-0B8F-51CE-3067DC8991EB}"/>
                </a:ext>
              </a:extLst>
            </p:cNvPr>
            <p:cNvGrpSpPr/>
            <p:nvPr/>
          </p:nvGrpSpPr>
          <p:grpSpPr>
            <a:xfrm>
              <a:off x="7391489" y="3456870"/>
              <a:ext cx="1011589" cy="1011589"/>
              <a:chOff x="7404664" y="2962925"/>
              <a:chExt cx="1011589" cy="1011589"/>
            </a:xfrm>
          </p:grpSpPr>
          <p:sp>
            <p:nvSpPr>
              <p:cNvPr id="352" name="Freeform: Shape 351">
                <a:extLst>
                  <a:ext uri="{FF2B5EF4-FFF2-40B4-BE49-F238E27FC236}">
                    <a16:creationId xmlns="" xmlns:a16="http://schemas.microsoft.com/office/drawing/2014/main" id="{42F0EA81-8162-A53E-3E37-2B60A13F10AC}"/>
                  </a:ext>
                </a:extLst>
              </p:cNvPr>
              <p:cNvSpPr/>
              <p:nvPr/>
            </p:nvSpPr>
            <p:spPr>
              <a:xfrm>
                <a:off x="7404664" y="2962925"/>
                <a:ext cx="1011589" cy="1011589"/>
              </a:xfrm>
              <a:custGeom>
                <a:avLst/>
                <a:gdLst>
                  <a:gd name="connsiteX0" fmla="*/ 1011590 w 1011589"/>
                  <a:gd name="connsiteY0" fmla="*/ 505795 h 1011589"/>
                  <a:gd name="connsiteX1" fmla="*/ 505795 w 1011589"/>
                  <a:gd name="connsiteY1" fmla="*/ 1011590 h 1011589"/>
                  <a:gd name="connsiteX2" fmla="*/ 0 w 1011589"/>
                  <a:gd name="connsiteY2" fmla="*/ 505795 h 1011589"/>
                  <a:gd name="connsiteX3" fmla="*/ 505795 w 1011589"/>
                  <a:gd name="connsiteY3" fmla="*/ 0 h 1011589"/>
                  <a:gd name="connsiteX4" fmla="*/ 1011590 w 1011589"/>
                  <a:gd name="connsiteY4" fmla="*/ 505795 h 101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1589" h="1011589">
                    <a:moveTo>
                      <a:pt x="1011590" y="505795"/>
                    </a:moveTo>
                    <a:cubicBezTo>
                      <a:pt x="1011590" y="785138"/>
                      <a:pt x="785138" y="1011590"/>
                      <a:pt x="505795" y="1011590"/>
                    </a:cubicBezTo>
                    <a:cubicBezTo>
                      <a:pt x="226452" y="1011590"/>
                      <a:pt x="0" y="785138"/>
                      <a:pt x="0" y="505795"/>
                    </a:cubicBezTo>
                    <a:cubicBezTo>
                      <a:pt x="0" y="226452"/>
                      <a:pt x="226452" y="0"/>
                      <a:pt x="505795" y="0"/>
                    </a:cubicBezTo>
                    <a:cubicBezTo>
                      <a:pt x="785138" y="0"/>
                      <a:pt x="1011590" y="226452"/>
                      <a:pt x="1011590" y="50579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A36CE"/>
                  </a:gs>
                  <a:gs pos="50000">
                    <a:srgbClr val="864CE0"/>
                  </a:gs>
                  <a:gs pos="100000">
                    <a:srgbClr val="B263F3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53" name="Graphic 2">
                <a:extLst>
                  <a:ext uri="{FF2B5EF4-FFF2-40B4-BE49-F238E27FC236}">
                    <a16:creationId xmlns="" xmlns:a16="http://schemas.microsoft.com/office/drawing/2014/main" id="{960089B2-9164-4F79-1DF1-F210F7082A68}"/>
                  </a:ext>
                </a:extLst>
              </p:cNvPr>
              <p:cNvGrpSpPr/>
              <p:nvPr/>
            </p:nvGrpSpPr>
            <p:grpSpPr>
              <a:xfrm>
                <a:off x="7542957" y="3101219"/>
                <a:ext cx="735003" cy="735003"/>
                <a:chOff x="2230190" y="2934729"/>
                <a:chExt cx="735003" cy="735003"/>
              </a:xfrm>
            </p:grpSpPr>
            <p:sp>
              <p:nvSpPr>
                <p:cNvPr id="354" name="Freeform: Shape 353">
                  <a:extLst>
                    <a:ext uri="{FF2B5EF4-FFF2-40B4-BE49-F238E27FC236}">
                      <a16:creationId xmlns="" xmlns:a16="http://schemas.microsoft.com/office/drawing/2014/main" id="{35F372B2-C6E9-138F-F651-60D1D06B43DC}"/>
                    </a:ext>
                  </a:extLst>
                </p:cNvPr>
                <p:cNvSpPr/>
                <p:nvPr/>
              </p:nvSpPr>
              <p:spPr>
                <a:xfrm>
                  <a:off x="2230190" y="2934729"/>
                  <a:ext cx="735003" cy="735003"/>
                </a:xfrm>
                <a:custGeom>
                  <a:avLst/>
                  <a:gdLst>
                    <a:gd name="connsiteX0" fmla="*/ 735003 w 735003"/>
                    <a:gd name="connsiteY0" fmla="*/ 367502 h 735003"/>
                    <a:gd name="connsiteX1" fmla="*/ 367502 w 735003"/>
                    <a:gd name="connsiteY1" fmla="*/ 735003 h 735003"/>
                    <a:gd name="connsiteX2" fmla="*/ 0 w 735003"/>
                    <a:gd name="connsiteY2" fmla="*/ 367502 h 735003"/>
                    <a:gd name="connsiteX3" fmla="*/ 367502 w 735003"/>
                    <a:gd name="connsiteY3" fmla="*/ 0 h 735003"/>
                    <a:gd name="connsiteX4" fmla="*/ 735003 w 735003"/>
                    <a:gd name="connsiteY4" fmla="*/ 367502 h 735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5003" h="735003">
                      <a:moveTo>
                        <a:pt x="735003" y="367502"/>
                      </a:moveTo>
                      <a:cubicBezTo>
                        <a:pt x="735003" y="570467"/>
                        <a:pt x="570467" y="735003"/>
                        <a:pt x="367502" y="735003"/>
                      </a:cubicBezTo>
                      <a:cubicBezTo>
                        <a:pt x="164536" y="735003"/>
                        <a:pt x="0" y="570467"/>
                        <a:pt x="0" y="367502"/>
                      </a:cubicBezTo>
                      <a:cubicBezTo>
                        <a:pt x="0" y="164536"/>
                        <a:pt x="164536" y="0"/>
                        <a:pt x="367502" y="0"/>
                      </a:cubicBezTo>
                      <a:cubicBezTo>
                        <a:pt x="570467" y="0"/>
                        <a:pt x="735003" y="164536"/>
                        <a:pt x="735003" y="3675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1D1D1"/>
                    </a:gs>
                    <a:gs pos="50000">
                      <a:srgbClr val="E8E8E8"/>
                    </a:gs>
                    <a:gs pos="100000">
                      <a:srgbClr val="FFFFFF"/>
                    </a:gs>
                  </a:gsLst>
                  <a:lin ang="18899996" scaled="1"/>
                </a:gradFill>
                <a:ln w="128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="" xmlns:a16="http://schemas.microsoft.com/office/drawing/2014/main" id="{87CBB980-40C3-4D0E-3A1A-9E06B1A17DEB}"/>
                    </a:ext>
                  </a:extLst>
                </p:cNvPr>
                <p:cNvSpPr/>
                <p:nvPr/>
              </p:nvSpPr>
              <p:spPr>
                <a:xfrm>
                  <a:off x="2275008" y="2979546"/>
                  <a:ext cx="645368" cy="645368"/>
                </a:xfrm>
                <a:custGeom>
                  <a:avLst/>
                  <a:gdLst>
                    <a:gd name="connsiteX0" fmla="*/ 645369 w 645368"/>
                    <a:gd name="connsiteY0" fmla="*/ 322684 h 645368"/>
                    <a:gd name="connsiteX1" fmla="*/ 322684 w 645368"/>
                    <a:gd name="connsiteY1" fmla="*/ 645369 h 645368"/>
                    <a:gd name="connsiteX2" fmla="*/ 0 w 645368"/>
                    <a:gd name="connsiteY2" fmla="*/ 322684 h 645368"/>
                    <a:gd name="connsiteX3" fmla="*/ 322684 w 645368"/>
                    <a:gd name="connsiteY3" fmla="*/ 0 h 645368"/>
                    <a:gd name="connsiteX4" fmla="*/ 645369 w 645368"/>
                    <a:gd name="connsiteY4" fmla="*/ 322684 h 645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5368" h="645368">
                      <a:moveTo>
                        <a:pt x="645369" y="322684"/>
                      </a:moveTo>
                      <a:cubicBezTo>
                        <a:pt x="645369" y="500898"/>
                        <a:pt x="500898" y="645369"/>
                        <a:pt x="322684" y="645369"/>
                      </a:cubicBezTo>
                      <a:cubicBezTo>
                        <a:pt x="144471" y="645369"/>
                        <a:pt x="0" y="500898"/>
                        <a:pt x="0" y="322684"/>
                      </a:cubicBezTo>
                      <a:cubicBezTo>
                        <a:pt x="0" y="144471"/>
                        <a:pt x="144471" y="0"/>
                        <a:pt x="322684" y="0"/>
                      </a:cubicBezTo>
                      <a:cubicBezTo>
                        <a:pt x="500898" y="0"/>
                        <a:pt x="645369" y="144471"/>
                        <a:pt x="645369" y="32268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E8E8E8"/>
                    </a:gs>
                    <a:gs pos="100000">
                      <a:srgbClr val="D1D1D1"/>
                    </a:gs>
                  </a:gsLst>
                  <a:lin ang="18900000" scaled="1"/>
                </a:gradFill>
                <a:ln w="128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0" name="Graphic 6">
              <a:extLst>
                <a:ext uri="{FF2B5EF4-FFF2-40B4-BE49-F238E27FC236}">
                  <a16:creationId xmlns="" xmlns:a16="http://schemas.microsoft.com/office/drawing/2014/main" id="{CAF56A0F-6AF2-2692-7A7B-D61B8AEB75A6}"/>
                </a:ext>
              </a:extLst>
            </p:cNvPr>
            <p:cNvGrpSpPr/>
            <p:nvPr/>
          </p:nvGrpSpPr>
          <p:grpSpPr>
            <a:xfrm>
              <a:off x="7640585" y="3815503"/>
              <a:ext cx="513397" cy="294322"/>
              <a:chOff x="6973252" y="3216592"/>
              <a:chExt cx="513397" cy="294322"/>
            </a:xfrm>
            <a:noFill/>
          </p:grpSpPr>
          <p:grpSp>
            <p:nvGrpSpPr>
              <p:cNvPr id="411" name="Graphic 6">
                <a:extLst>
                  <a:ext uri="{FF2B5EF4-FFF2-40B4-BE49-F238E27FC236}">
                    <a16:creationId xmlns="" xmlns:a16="http://schemas.microsoft.com/office/drawing/2014/main" id="{9D9D78B8-3A5C-F22B-F91B-190EA96759AC}"/>
                  </a:ext>
                </a:extLst>
              </p:cNvPr>
              <p:cNvGrpSpPr/>
              <p:nvPr/>
            </p:nvGrpSpPr>
            <p:grpSpPr>
              <a:xfrm>
                <a:off x="6973252" y="3226117"/>
                <a:ext cx="513397" cy="284797"/>
                <a:chOff x="6973252" y="3226117"/>
                <a:chExt cx="513397" cy="284797"/>
              </a:xfrm>
              <a:noFill/>
            </p:grpSpPr>
            <p:sp>
              <p:nvSpPr>
                <p:cNvPr id="419" name="Freeform: Shape 418">
                  <a:extLst>
                    <a:ext uri="{FF2B5EF4-FFF2-40B4-BE49-F238E27FC236}">
                      <a16:creationId xmlns="" xmlns:a16="http://schemas.microsoft.com/office/drawing/2014/main" id="{270810C6-439E-9CE8-7EEB-6949FB966B31}"/>
                    </a:ext>
                  </a:extLst>
                </p:cNvPr>
                <p:cNvSpPr/>
                <p:nvPr/>
              </p:nvSpPr>
              <p:spPr>
                <a:xfrm>
                  <a:off x="6973252" y="3226117"/>
                  <a:ext cx="353377" cy="284797"/>
                </a:xfrm>
                <a:custGeom>
                  <a:avLst/>
                  <a:gdLst>
                    <a:gd name="connsiteX0" fmla="*/ 0 w 353377"/>
                    <a:gd name="connsiteY0" fmla="*/ 283845 h 284797"/>
                    <a:gd name="connsiteX1" fmla="*/ 180022 w 353377"/>
                    <a:gd name="connsiteY1" fmla="*/ 0 h 284797"/>
                    <a:gd name="connsiteX2" fmla="*/ 353378 w 353377"/>
                    <a:gd name="connsiteY2" fmla="*/ 284798 h 2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3377" h="284797">
                      <a:moveTo>
                        <a:pt x="0" y="283845"/>
                      </a:moveTo>
                      <a:lnTo>
                        <a:pt x="180022" y="0"/>
                      </a:lnTo>
                      <a:lnTo>
                        <a:pt x="353378" y="284798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73737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0" name="Graphic 6">
                  <a:extLst>
                    <a:ext uri="{FF2B5EF4-FFF2-40B4-BE49-F238E27FC236}">
                      <a16:creationId xmlns="" xmlns:a16="http://schemas.microsoft.com/office/drawing/2014/main" id="{1B18C74B-8081-222C-00AA-894E96F6E0EF}"/>
                    </a:ext>
                  </a:extLst>
                </p:cNvPr>
                <p:cNvGrpSpPr/>
                <p:nvPr/>
              </p:nvGrpSpPr>
              <p:grpSpPr>
                <a:xfrm>
                  <a:off x="7231380" y="3226117"/>
                  <a:ext cx="255269" cy="284797"/>
                  <a:chOff x="7231380" y="3226117"/>
                  <a:chExt cx="255269" cy="284797"/>
                </a:xfrm>
                <a:noFill/>
              </p:grpSpPr>
              <p:sp>
                <p:nvSpPr>
                  <p:cNvPr id="421" name="Freeform: Shape 420">
                    <a:extLst>
                      <a:ext uri="{FF2B5EF4-FFF2-40B4-BE49-F238E27FC236}">
                        <a16:creationId xmlns="" xmlns:a16="http://schemas.microsoft.com/office/drawing/2014/main" id="{6EA79183-5D33-ACBF-94C2-82985D5882D4}"/>
                      </a:ext>
                    </a:extLst>
                  </p:cNvPr>
                  <p:cNvSpPr/>
                  <p:nvPr/>
                </p:nvSpPr>
                <p:spPr>
                  <a:xfrm>
                    <a:off x="7231380" y="3226117"/>
                    <a:ext cx="255269" cy="284797"/>
                  </a:xfrm>
                  <a:custGeom>
                    <a:avLst/>
                    <a:gdLst>
                      <a:gd name="connsiteX0" fmla="*/ 0 w 255269"/>
                      <a:gd name="connsiteY0" fmla="*/ 129540 h 284797"/>
                      <a:gd name="connsiteX1" fmla="*/ 81915 w 255269"/>
                      <a:gd name="connsiteY1" fmla="*/ 0 h 284797"/>
                      <a:gd name="connsiteX2" fmla="*/ 255270 w 255269"/>
                      <a:gd name="connsiteY2" fmla="*/ 284798 h 284797"/>
                      <a:gd name="connsiteX3" fmla="*/ 92392 w 255269"/>
                      <a:gd name="connsiteY3" fmla="*/ 284798 h 284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5269" h="284797">
                        <a:moveTo>
                          <a:pt x="0" y="129540"/>
                        </a:moveTo>
                        <a:lnTo>
                          <a:pt x="81915" y="0"/>
                        </a:lnTo>
                        <a:lnTo>
                          <a:pt x="255270" y="284798"/>
                        </a:lnTo>
                        <a:lnTo>
                          <a:pt x="92392" y="284798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="" xmlns:a16="http://schemas.microsoft.com/office/drawing/2014/main" id="{B5371B55-F042-5EC2-F6CB-58655E7330D2}"/>
                      </a:ext>
                    </a:extLst>
                  </p:cNvPr>
                  <p:cNvSpPr/>
                  <p:nvPr/>
                </p:nvSpPr>
                <p:spPr>
                  <a:xfrm>
                    <a:off x="7249477" y="3308953"/>
                    <a:ext cx="120015" cy="45780"/>
                  </a:xfrm>
                  <a:custGeom>
                    <a:avLst/>
                    <a:gdLst>
                      <a:gd name="connsiteX0" fmla="*/ 0 w 120015"/>
                      <a:gd name="connsiteY0" fmla="*/ 23844 h 45780"/>
                      <a:gd name="connsiteX1" fmla="*/ 43815 w 120015"/>
                      <a:gd name="connsiteY1" fmla="*/ 45751 h 45780"/>
                      <a:gd name="connsiteX2" fmla="*/ 73342 w 120015"/>
                      <a:gd name="connsiteY2" fmla="*/ 32 h 45780"/>
                      <a:gd name="connsiteX3" fmla="*/ 108585 w 120015"/>
                      <a:gd name="connsiteY3" fmla="*/ 20034 h 45780"/>
                      <a:gd name="connsiteX4" fmla="*/ 120015 w 120015"/>
                      <a:gd name="connsiteY4" fmla="*/ 10509 h 45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015" h="45780">
                        <a:moveTo>
                          <a:pt x="0" y="23844"/>
                        </a:moveTo>
                        <a:cubicBezTo>
                          <a:pt x="1905" y="23844"/>
                          <a:pt x="42863" y="46704"/>
                          <a:pt x="43815" y="45751"/>
                        </a:cubicBezTo>
                        <a:cubicBezTo>
                          <a:pt x="45720" y="44799"/>
                          <a:pt x="71438" y="984"/>
                          <a:pt x="73342" y="32"/>
                        </a:cubicBezTo>
                        <a:cubicBezTo>
                          <a:pt x="75247" y="-921"/>
                          <a:pt x="108585" y="20034"/>
                          <a:pt x="108585" y="20034"/>
                        </a:cubicBezTo>
                        <a:lnTo>
                          <a:pt x="120015" y="10509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73737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12" name="Freeform: Shape 411">
                <a:extLst>
                  <a:ext uri="{FF2B5EF4-FFF2-40B4-BE49-F238E27FC236}">
                    <a16:creationId xmlns="" xmlns:a16="http://schemas.microsoft.com/office/drawing/2014/main" id="{4E3BD09B-EFC8-69D4-91C0-1DEAC40C72BC}"/>
                  </a:ext>
                </a:extLst>
              </p:cNvPr>
              <p:cNvSpPr/>
              <p:nvPr/>
            </p:nvSpPr>
            <p:spPr>
              <a:xfrm>
                <a:off x="7081837" y="3316604"/>
                <a:ext cx="124777" cy="53340"/>
              </a:xfrm>
              <a:custGeom>
                <a:avLst/>
                <a:gdLst>
                  <a:gd name="connsiteX0" fmla="*/ 0 w 124777"/>
                  <a:gd name="connsiteY0" fmla="*/ 25718 h 53340"/>
                  <a:gd name="connsiteX1" fmla="*/ 40005 w 124777"/>
                  <a:gd name="connsiteY1" fmla="*/ 53340 h 53340"/>
                  <a:gd name="connsiteX2" fmla="*/ 71438 w 124777"/>
                  <a:gd name="connsiteY2" fmla="*/ 3810 h 53340"/>
                  <a:gd name="connsiteX3" fmla="*/ 99060 w 124777"/>
                  <a:gd name="connsiteY3" fmla="*/ 30480 h 53340"/>
                  <a:gd name="connsiteX4" fmla="*/ 124778 w 124777"/>
                  <a:gd name="connsiteY4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777" h="53340">
                    <a:moveTo>
                      <a:pt x="0" y="25718"/>
                    </a:moveTo>
                    <a:cubicBezTo>
                      <a:pt x="953" y="26670"/>
                      <a:pt x="40005" y="53340"/>
                      <a:pt x="40005" y="53340"/>
                    </a:cubicBezTo>
                    <a:lnTo>
                      <a:pt x="71438" y="3810"/>
                    </a:lnTo>
                    <a:lnTo>
                      <a:pt x="99060" y="30480"/>
                    </a:lnTo>
                    <a:lnTo>
                      <a:pt x="124778" y="0"/>
                    </a:lnTo>
                  </a:path>
                </a:pathLst>
              </a:custGeom>
              <a:noFill/>
              <a:ln w="9525" cap="rnd">
                <a:solidFill>
                  <a:srgbClr val="73737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3" name="Graphic 6">
                <a:extLst>
                  <a:ext uri="{FF2B5EF4-FFF2-40B4-BE49-F238E27FC236}">
                    <a16:creationId xmlns="" xmlns:a16="http://schemas.microsoft.com/office/drawing/2014/main" id="{DE33C3E9-9F3B-C5E1-3F3A-D6E41951C5B9}"/>
                  </a:ext>
                </a:extLst>
              </p:cNvPr>
              <p:cNvGrpSpPr/>
              <p:nvPr/>
            </p:nvGrpSpPr>
            <p:grpSpPr>
              <a:xfrm>
                <a:off x="7224712" y="3216592"/>
                <a:ext cx="61912" cy="81915"/>
                <a:chOff x="7224712" y="3216592"/>
                <a:chExt cx="61912" cy="81915"/>
              </a:xfrm>
              <a:noFill/>
            </p:grpSpPr>
            <p:sp>
              <p:nvSpPr>
                <p:cNvPr id="417" name="Freeform: Shape 416">
                  <a:extLst>
                    <a:ext uri="{FF2B5EF4-FFF2-40B4-BE49-F238E27FC236}">
                      <a16:creationId xmlns="" xmlns:a16="http://schemas.microsoft.com/office/drawing/2014/main" id="{C93594C7-5834-3A09-A316-EC0A2A7ECB69}"/>
                    </a:ext>
                  </a:extLst>
                </p:cNvPr>
                <p:cNvSpPr/>
                <p:nvPr/>
              </p:nvSpPr>
              <p:spPr>
                <a:xfrm>
                  <a:off x="7224712" y="3218497"/>
                  <a:ext cx="55245" cy="80009"/>
                </a:xfrm>
                <a:custGeom>
                  <a:avLst/>
                  <a:gdLst>
                    <a:gd name="connsiteX0" fmla="*/ 0 w 55245"/>
                    <a:gd name="connsiteY0" fmla="*/ 80010 h 80009"/>
                    <a:gd name="connsiteX1" fmla="*/ 55245 w 55245"/>
                    <a:gd name="connsiteY1" fmla="*/ 0 h 80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5" h="80009">
                      <a:moveTo>
                        <a:pt x="0" y="80010"/>
                      </a:moveTo>
                      <a:lnTo>
                        <a:pt x="55245" y="0"/>
                      </a:lnTo>
                    </a:path>
                  </a:pathLst>
                </a:custGeom>
                <a:ln w="9525" cap="rnd">
                  <a:solidFill>
                    <a:srgbClr val="73737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="" xmlns:a16="http://schemas.microsoft.com/office/drawing/2014/main" id="{458CCD52-32AE-BDAF-0E9E-BA877FDA8018}"/>
                    </a:ext>
                  </a:extLst>
                </p:cNvPr>
                <p:cNvSpPr/>
                <p:nvPr/>
              </p:nvSpPr>
              <p:spPr>
                <a:xfrm>
                  <a:off x="7264717" y="3216592"/>
                  <a:ext cx="21907" cy="15240"/>
                </a:xfrm>
                <a:custGeom>
                  <a:avLst/>
                  <a:gdLst>
                    <a:gd name="connsiteX0" fmla="*/ 0 w 21907"/>
                    <a:gd name="connsiteY0" fmla="*/ 0 h 15240"/>
                    <a:gd name="connsiteX1" fmla="*/ 16192 w 21907"/>
                    <a:gd name="connsiteY1" fmla="*/ 1905 h 15240"/>
                    <a:gd name="connsiteX2" fmla="*/ 21907 w 21907"/>
                    <a:gd name="connsiteY2" fmla="*/ 15240 h 15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7" h="15240">
                      <a:moveTo>
                        <a:pt x="0" y="0"/>
                      </a:moveTo>
                      <a:lnTo>
                        <a:pt x="16192" y="1905"/>
                      </a:lnTo>
                      <a:lnTo>
                        <a:pt x="21907" y="15240"/>
                      </a:lnTo>
                    </a:path>
                  </a:pathLst>
                </a:custGeom>
                <a:noFill/>
                <a:ln w="9525" cap="rnd">
                  <a:solidFill>
                    <a:srgbClr val="73737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4" name="Graphic 6">
                <a:extLst>
                  <a:ext uri="{FF2B5EF4-FFF2-40B4-BE49-F238E27FC236}">
                    <a16:creationId xmlns="" xmlns:a16="http://schemas.microsoft.com/office/drawing/2014/main" id="{6BC9B424-B60B-BA94-B2CC-E99BD60A3DB0}"/>
                  </a:ext>
                </a:extLst>
              </p:cNvPr>
              <p:cNvGrpSpPr/>
              <p:nvPr/>
            </p:nvGrpSpPr>
            <p:grpSpPr>
              <a:xfrm>
                <a:off x="7055167" y="3217545"/>
                <a:ext cx="61912" cy="81914"/>
                <a:chOff x="7055167" y="3217545"/>
                <a:chExt cx="61912" cy="81914"/>
              </a:xfrm>
              <a:noFill/>
            </p:grpSpPr>
            <p:sp>
              <p:nvSpPr>
                <p:cNvPr id="415" name="Freeform: Shape 414">
                  <a:extLst>
                    <a:ext uri="{FF2B5EF4-FFF2-40B4-BE49-F238E27FC236}">
                      <a16:creationId xmlns="" xmlns:a16="http://schemas.microsoft.com/office/drawing/2014/main" id="{04A5A768-7F95-47B5-DFD5-DDCF8F677991}"/>
                    </a:ext>
                  </a:extLst>
                </p:cNvPr>
                <p:cNvSpPr/>
                <p:nvPr/>
              </p:nvSpPr>
              <p:spPr>
                <a:xfrm>
                  <a:off x="7055167" y="3219450"/>
                  <a:ext cx="55245" cy="80010"/>
                </a:xfrm>
                <a:custGeom>
                  <a:avLst/>
                  <a:gdLst>
                    <a:gd name="connsiteX0" fmla="*/ 0 w 55245"/>
                    <a:gd name="connsiteY0" fmla="*/ 80010 h 80010"/>
                    <a:gd name="connsiteX1" fmla="*/ 55245 w 55245"/>
                    <a:gd name="connsiteY1" fmla="*/ 0 h 8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5" h="80010">
                      <a:moveTo>
                        <a:pt x="0" y="80010"/>
                      </a:moveTo>
                      <a:lnTo>
                        <a:pt x="55245" y="0"/>
                      </a:lnTo>
                    </a:path>
                  </a:pathLst>
                </a:custGeom>
                <a:ln w="9525" cap="rnd">
                  <a:solidFill>
                    <a:srgbClr val="73737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="" xmlns:a16="http://schemas.microsoft.com/office/drawing/2014/main" id="{8AC71266-E0A2-F3FC-1FC1-E17FDBA4CC06}"/>
                    </a:ext>
                  </a:extLst>
                </p:cNvPr>
                <p:cNvSpPr/>
                <p:nvPr/>
              </p:nvSpPr>
              <p:spPr>
                <a:xfrm>
                  <a:off x="7095172" y="3217545"/>
                  <a:ext cx="21907" cy="15239"/>
                </a:xfrm>
                <a:custGeom>
                  <a:avLst/>
                  <a:gdLst>
                    <a:gd name="connsiteX0" fmla="*/ 0 w 21907"/>
                    <a:gd name="connsiteY0" fmla="*/ 0 h 15239"/>
                    <a:gd name="connsiteX1" fmla="*/ 16193 w 21907"/>
                    <a:gd name="connsiteY1" fmla="*/ 952 h 15239"/>
                    <a:gd name="connsiteX2" fmla="*/ 21908 w 21907"/>
                    <a:gd name="connsiteY2" fmla="*/ 15240 h 1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7" h="15239">
                      <a:moveTo>
                        <a:pt x="0" y="0"/>
                      </a:moveTo>
                      <a:lnTo>
                        <a:pt x="16193" y="952"/>
                      </a:lnTo>
                      <a:lnTo>
                        <a:pt x="21908" y="15240"/>
                      </a:lnTo>
                    </a:path>
                  </a:pathLst>
                </a:custGeom>
                <a:noFill/>
                <a:ln w="9525" cap="rnd">
                  <a:solidFill>
                    <a:srgbClr val="73737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51" name="Group 450">
            <a:extLst>
              <a:ext uri="{FF2B5EF4-FFF2-40B4-BE49-F238E27FC236}">
                <a16:creationId xmlns="" xmlns:a16="http://schemas.microsoft.com/office/drawing/2014/main" id="{16936618-8FB8-8BCA-743B-108EEAAB4D93}"/>
              </a:ext>
            </a:extLst>
          </p:cNvPr>
          <p:cNvGrpSpPr/>
          <p:nvPr/>
        </p:nvGrpSpPr>
        <p:grpSpPr>
          <a:xfrm>
            <a:off x="9110921" y="3461705"/>
            <a:ext cx="1011589" cy="1011589"/>
            <a:chOff x="9155097" y="2951375"/>
            <a:chExt cx="1011589" cy="1011589"/>
          </a:xfrm>
        </p:grpSpPr>
        <p:sp>
          <p:nvSpPr>
            <p:cNvPr id="357" name="Freeform: Shape 356">
              <a:extLst>
                <a:ext uri="{FF2B5EF4-FFF2-40B4-BE49-F238E27FC236}">
                  <a16:creationId xmlns="" xmlns:a16="http://schemas.microsoft.com/office/drawing/2014/main" id="{A14BE953-72DF-7B90-6C4A-95294C84526A}"/>
                </a:ext>
              </a:extLst>
            </p:cNvPr>
            <p:cNvSpPr/>
            <p:nvPr/>
          </p:nvSpPr>
          <p:spPr>
            <a:xfrm>
              <a:off x="9155097" y="2951375"/>
              <a:ext cx="1011589" cy="1011589"/>
            </a:xfrm>
            <a:custGeom>
              <a:avLst/>
              <a:gdLst>
                <a:gd name="connsiteX0" fmla="*/ 1011590 w 1011589"/>
                <a:gd name="connsiteY0" fmla="*/ 505795 h 1011589"/>
                <a:gd name="connsiteX1" fmla="*/ 505795 w 1011589"/>
                <a:gd name="connsiteY1" fmla="*/ 1011590 h 1011589"/>
                <a:gd name="connsiteX2" fmla="*/ 0 w 1011589"/>
                <a:gd name="connsiteY2" fmla="*/ 505795 h 1011589"/>
                <a:gd name="connsiteX3" fmla="*/ 505795 w 1011589"/>
                <a:gd name="connsiteY3" fmla="*/ 0 h 1011589"/>
                <a:gd name="connsiteX4" fmla="*/ 1011590 w 1011589"/>
                <a:gd name="connsiteY4" fmla="*/ 505795 h 101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589" h="1011589">
                  <a:moveTo>
                    <a:pt x="1011590" y="505795"/>
                  </a:moveTo>
                  <a:cubicBezTo>
                    <a:pt x="1011590" y="785138"/>
                    <a:pt x="785138" y="1011590"/>
                    <a:pt x="505795" y="1011590"/>
                  </a:cubicBezTo>
                  <a:cubicBezTo>
                    <a:pt x="226452" y="1011590"/>
                    <a:pt x="0" y="785138"/>
                    <a:pt x="0" y="505795"/>
                  </a:cubicBezTo>
                  <a:cubicBezTo>
                    <a:pt x="0" y="226452"/>
                    <a:pt x="226452" y="0"/>
                    <a:pt x="505795" y="0"/>
                  </a:cubicBezTo>
                  <a:cubicBezTo>
                    <a:pt x="785138" y="0"/>
                    <a:pt x="1011590" y="226452"/>
                    <a:pt x="1011590" y="505795"/>
                  </a:cubicBezTo>
                  <a:close/>
                </a:path>
              </a:pathLst>
            </a:custGeom>
            <a:gradFill>
              <a:gsLst>
                <a:gs pos="0">
                  <a:srgbClr val="B4CE00"/>
                </a:gs>
                <a:gs pos="50000">
                  <a:srgbClr val="92E051"/>
                </a:gs>
                <a:gs pos="100000">
                  <a:srgbClr val="71F3A2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8" name="Graphic 2">
              <a:extLst>
                <a:ext uri="{FF2B5EF4-FFF2-40B4-BE49-F238E27FC236}">
                  <a16:creationId xmlns="" xmlns:a16="http://schemas.microsoft.com/office/drawing/2014/main" id="{AC0D7641-BDC7-0D4F-3B00-3DF8FD113DB9}"/>
                </a:ext>
              </a:extLst>
            </p:cNvPr>
            <p:cNvGrpSpPr/>
            <p:nvPr/>
          </p:nvGrpSpPr>
          <p:grpSpPr>
            <a:xfrm>
              <a:off x="9293390" y="3089669"/>
              <a:ext cx="735003" cy="735003"/>
              <a:chOff x="2230190" y="2934729"/>
              <a:chExt cx="735003" cy="735003"/>
            </a:xfrm>
          </p:grpSpPr>
          <p:sp>
            <p:nvSpPr>
              <p:cNvPr id="359" name="Freeform: Shape 358">
                <a:extLst>
                  <a:ext uri="{FF2B5EF4-FFF2-40B4-BE49-F238E27FC236}">
                    <a16:creationId xmlns="" xmlns:a16="http://schemas.microsoft.com/office/drawing/2014/main" id="{A54CA2D7-91DF-D03E-AD61-D756C6A2D02B}"/>
                  </a:ext>
                </a:extLst>
              </p:cNvPr>
              <p:cNvSpPr/>
              <p:nvPr/>
            </p:nvSpPr>
            <p:spPr>
              <a:xfrm>
                <a:off x="2230190" y="2934729"/>
                <a:ext cx="735003" cy="735003"/>
              </a:xfrm>
              <a:custGeom>
                <a:avLst/>
                <a:gdLst>
                  <a:gd name="connsiteX0" fmla="*/ 735003 w 735003"/>
                  <a:gd name="connsiteY0" fmla="*/ 367502 h 735003"/>
                  <a:gd name="connsiteX1" fmla="*/ 367502 w 735003"/>
                  <a:gd name="connsiteY1" fmla="*/ 735003 h 735003"/>
                  <a:gd name="connsiteX2" fmla="*/ 0 w 735003"/>
                  <a:gd name="connsiteY2" fmla="*/ 367502 h 735003"/>
                  <a:gd name="connsiteX3" fmla="*/ 367502 w 735003"/>
                  <a:gd name="connsiteY3" fmla="*/ 0 h 735003"/>
                  <a:gd name="connsiteX4" fmla="*/ 735003 w 735003"/>
                  <a:gd name="connsiteY4" fmla="*/ 367502 h 73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5003" h="735003">
                    <a:moveTo>
                      <a:pt x="735003" y="367502"/>
                    </a:moveTo>
                    <a:cubicBezTo>
                      <a:pt x="735003" y="570467"/>
                      <a:pt x="570467" y="735003"/>
                      <a:pt x="367502" y="735003"/>
                    </a:cubicBezTo>
                    <a:cubicBezTo>
                      <a:pt x="164536" y="735003"/>
                      <a:pt x="0" y="570467"/>
                      <a:pt x="0" y="367502"/>
                    </a:cubicBezTo>
                    <a:cubicBezTo>
                      <a:pt x="0" y="164536"/>
                      <a:pt x="164536" y="0"/>
                      <a:pt x="367502" y="0"/>
                    </a:cubicBezTo>
                    <a:cubicBezTo>
                      <a:pt x="570467" y="0"/>
                      <a:pt x="735003" y="164536"/>
                      <a:pt x="735003" y="3675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50000">
                    <a:srgbClr val="E8E8E8"/>
                  </a:gs>
                  <a:gs pos="100000">
                    <a:srgbClr val="FFFFFF"/>
                  </a:gs>
                </a:gsLst>
                <a:lin ang="18899996" scaled="1"/>
              </a:gradFill>
              <a:ln w="12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="" xmlns:a16="http://schemas.microsoft.com/office/drawing/2014/main" id="{AA6AE235-7018-B0F3-82CF-704D362D66C9}"/>
                  </a:ext>
                </a:extLst>
              </p:cNvPr>
              <p:cNvSpPr/>
              <p:nvPr/>
            </p:nvSpPr>
            <p:spPr>
              <a:xfrm>
                <a:off x="2275008" y="2979546"/>
                <a:ext cx="645368" cy="645368"/>
              </a:xfrm>
              <a:custGeom>
                <a:avLst/>
                <a:gdLst>
                  <a:gd name="connsiteX0" fmla="*/ 645369 w 645368"/>
                  <a:gd name="connsiteY0" fmla="*/ 322684 h 645368"/>
                  <a:gd name="connsiteX1" fmla="*/ 322684 w 645368"/>
                  <a:gd name="connsiteY1" fmla="*/ 645369 h 645368"/>
                  <a:gd name="connsiteX2" fmla="*/ 0 w 645368"/>
                  <a:gd name="connsiteY2" fmla="*/ 322684 h 645368"/>
                  <a:gd name="connsiteX3" fmla="*/ 322684 w 645368"/>
                  <a:gd name="connsiteY3" fmla="*/ 0 h 645368"/>
                  <a:gd name="connsiteX4" fmla="*/ 645369 w 645368"/>
                  <a:gd name="connsiteY4" fmla="*/ 322684 h 645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368" h="645368">
                    <a:moveTo>
                      <a:pt x="645369" y="322684"/>
                    </a:moveTo>
                    <a:cubicBezTo>
                      <a:pt x="645369" y="500898"/>
                      <a:pt x="500898" y="645369"/>
                      <a:pt x="322684" y="645369"/>
                    </a:cubicBezTo>
                    <a:cubicBezTo>
                      <a:pt x="144471" y="645369"/>
                      <a:pt x="0" y="500898"/>
                      <a:pt x="0" y="322684"/>
                    </a:cubicBezTo>
                    <a:cubicBezTo>
                      <a:pt x="0" y="144471"/>
                      <a:pt x="144471" y="0"/>
                      <a:pt x="322684" y="0"/>
                    </a:cubicBezTo>
                    <a:cubicBezTo>
                      <a:pt x="500898" y="0"/>
                      <a:pt x="645369" y="144471"/>
                      <a:pt x="645369" y="3226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8E8E8"/>
                  </a:gs>
                  <a:gs pos="100000">
                    <a:srgbClr val="D1D1D1"/>
                  </a:gs>
                </a:gsLst>
                <a:lin ang="18900000" scaled="1"/>
              </a:gradFill>
              <a:ln w="12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7" name="Group 446">
            <a:extLst>
              <a:ext uri="{FF2B5EF4-FFF2-40B4-BE49-F238E27FC236}">
                <a16:creationId xmlns="" xmlns:a16="http://schemas.microsoft.com/office/drawing/2014/main" id="{3B10A3A2-3A59-A3A1-CFD3-72509108EA06}"/>
              </a:ext>
            </a:extLst>
          </p:cNvPr>
          <p:cNvGrpSpPr/>
          <p:nvPr/>
        </p:nvGrpSpPr>
        <p:grpSpPr>
          <a:xfrm>
            <a:off x="5579419" y="3452385"/>
            <a:ext cx="1011589" cy="1011589"/>
            <a:chOff x="5604671" y="2941825"/>
            <a:chExt cx="1011589" cy="1011589"/>
          </a:xfrm>
        </p:grpSpPr>
        <p:sp>
          <p:nvSpPr>
            <p:cNvPr id="362" name="Freeform: Shape 361">
              <a:extLst>
                <a:ext uri="{FF2B5EF4-FFF2-40B4-BE49-F238E27FC236}">
                  <a16:creationId xmlns="" xmlns:a16="http://schemas.microsoft.com/office/drawing/2014/main" id="{ADE84B61-8998-56AA-8B98-45E5C49F4B5A}"/>
                </a:ext>
              </a:extLst>
            </p:cNvPr>
            <p:cNvSpPr/>
            <p:nvPr/>
          </p:nvSpPr>
          <p:spPr>
            <a:xfrm>
              <a:off x="5604671" y="2941825"/>
              <a:ext cx="1011589" cy="1011589"/>
            </a:xfrm>
            <a:custGeom>
              <a:avLst/>
              <a:gdLst>
                <a:gd name="connsiteX0" fmla="*/ 1011590 w 1011589"/>
                <a:gd name="connsiteY0" fmla="*/ 505795 h 1011589"/>
                <a:gd name="connsiteX1" fmla="*/ 505795 w 1011589"/>
                <a:gd name="connsiteY1" fmla="*/ 1011590 h 1011589"/>
                <a:gd name="connsiteX2" fmla="*/ 0 w 1011589"/>
                <a:gd name="connsiteY2" fmla="*/ 505795 h 1011589"/>
                <a:gd name="connsiteX3" fmla="*/ 505795 w 1011589"/>
                <a:gd name="connsiteY3" fmla="*/ 0 h 1011589"/>
                <a:gd name="connsiteX4" fmla="*/ 1011590 w 1011589"/>
                <a:gd name="connsiteY4" fmla="*/ 505795 h 101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589" h="1011589">
                  <a:moveTo>
                    <a:pt x="1011590" y="505795"/>
                  </a:moveTo>
                  <a:cubicBezTo>
                    <a:pt x="1011590" y="785138"/>
                    <a:pt x="785138" y="1011590"/>
                    <a:pt x="505795" y="1011590"/>
                  </a:cubicBezTo>
                  <a:cubicBezTo>
                    <a:pt x="226452" y="1011590"/>
                    <a:pt x="0" y="785138"/>
                    <a:pt x="0" y="505795"/>
                  </a:cubicBezTo>
                  <a:cubicBezTo>
                    <a:pt x="0" y="226452"/>
                    <a:pt x="226452" y="0"/>
                    <a:pt x="505795" y="0"/>
                  </a:cubicBezTo>
                  <a:cubicBezTo>
                    <a:pt x="785138" y="0"/>
                    <a:pt x="1011590" y="226452"/>
                    <a:pt x="1011590" y="505795"/>
                  </a:cubicBezTo>
                  <a:close/>
                </a:path>
              </a:pathLst>
            </a:custGeom>
            <a:gradFill>
              <a:gsLst>
                <a:gs pos="0">
                  <a:srgbClr val="CE4A48"/>
                </a:gs>
                <a:gs pos="50000">
                  <a:srgbClr val="E06F44"/>
                </a:gs>
                <a:gs pos="100000">
                  <a:srgbClr val="F39541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3" name="Graphic 2">
              <a:extLst>
                <a:ext uri="{FF2B5EF4-FFF2-40B4-BE49-F238E27FC236}">
                  <a16:creationId xmlns="" xmlns:a16="http://schemas.microsoft.com/office/drawing/2014/main" id="{E4ABCA32-1F3F-103C-6AA3-3ABFD3DD0104}"/>
                </a:ext>
              </a:extLst>
            </p:cNvPr>
            <p:cNvGrpSpPr/>
            <p:nvPr/>
          </p:nvGrpSpPr>
          <p:grpSpPr>
            <a:xfrm>
              <a:off x="5742964" y="3080118"/>
              <a:ext cx="735003" cy="735003"/>
              <a:chOff x="2230190" y="2934729"/>
              <a:chExt cx="735003" cy="735003"/>
            </a:xfrm>
          </p:grpSpPr>
          <p:sp>
            <p:nvSpPr>
              <p:cNvPr id="364" name="Freeform: Shape 363">
                <a:extLst>
                  <a:ext uri="{FF2B5EF4-FFF2-40B4-BE49-F238E27FC236}">
                    <a16:creationId xmlns="" xmlns:a16="http://schemas.microsoft.com/office/drawing/2014/main" id="{C879CAA6-92DC-08B9-4F5A-BB1DE980A456}"/>
                  </a:ext>
                </a:extLst>
              </p:cNvPr>
              <p:cNvSpPr/>
              <p:nvPr/>
            </p:nvSpPr>
            <p:spPr>
              <a:xfrm>
                <a:off x="2230190" y="2934729"/>
                <a:ext cx="735003" cy="735003"/>
              </a:xfrm>
              <a:custGeom>
                <a:avLst/>
                <a:gdLst>
                  <a:gd name="connsiteX0" fmla="*/ 735003 w 735003"/>
                  <a:gd name="connsiteY0" fmla="*/ 367502 h 735003"/>
                  <a:gd name="connsiteX1" fmla="*/ 367502 w 735003"/>
                  <a:gd name="connsiteY1" fmla="*/ 735003 h 735003"/>
                  <a:gd name="connsiteX2" fmla="*/ 0 w 735003"/>
                  <a:gd name="connsiteY2" fmla="*/ 367502 h 735003"/>
                  <a:gd name="connsiteX3" fmla="*/ 367502 w 735003"/>
                  <a:gd name="connsiteY3" fmla="*/ 0 h 735003"/>
                  <a:gd name="connsiteX4" fmla="*/ 735003 w 735003"/>
                  <a:gd name="connsiteY4" fmla="*/ 367502 h 73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5003" h="735003">
                    <a:moveTo>
                      <a:pt x="735003" y="367502"/>
                    </a:moveTo>
                    <a:cubicBezTo>
                      <a:pt x="735003" y="570467"/>
                      <a:pt x="570467" y="735003"/>
                      <a:pt x="367502" y="735003"/>
                    </a:cubicBezTo>
                    <a:cubicBezTo>
                      <a:pt x="164536" y="735003"/>
                      <a:pt x="0" y="570467"/>
                      <a:pt x="0" y="367502"/>
                    </a:cubicBezTo>
                    <a:cubicBezTo>
                      <a:pt x="0" y="164536"/>
                      <a:pt x="164536" y="0"/>
                      <a:pt x="367502" y="0"/>
                    </a:cubicBezTo>
                    <a:cubicBezTo>
                      <a:pt x="570467" y="0"/>
                      <a:pt x="735003" y="164536"/>
                      <a:pt x="735003" y="3675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50000">
                    <a:srgbClr val="E8E8E8"/>
                  </a:gs>
                  <a:gs pos="100000">
                    <a:srgbClr val="FFFFFF"/>
                  </a:gs>
                </a:gsLst>
                <a:lin ang="18899996" scaled="1"/>
              </a:gradFill>
              <a:ln w="12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="" xmlns:a16="http://schemas.microsoft.com/office/drawing/2014/main" id="{E731E210-14E3-7AAF-6BD4-EDBA417912C2}"/>
                  </a:ext>
                </a:extLst>
              </p:cNvPr>
              <p:cNvSpPr/>
              <p:nvPr/>
            </p:nvSpPr>
            <p:spPr>
              <a:xfrm>
                <a:off x="2275008" y="2979546"/>
                <a:ext cx="645368" cy="645368"/>
              </a:xfrm>
              <a:custGeom>
                <a:avLst/>
                <a:gdLst>
                  <a:gd name="connsiteX0" fmla="*/ 645369 w 645368"/>
                  <a:gd name="connsiteY0" fmla="*/ 322684 h 645368"/>
                  <a:gd name="connsiteX1" fmla="*/ 322684 w 645368"/>
                  <a:gd name="connsiteY1" fmla="*/ 645369 h 645368"/>
                  <a:gd name="connsiteX2" fmla="*/ 0 w 645368"/>
                  <a:gd name="connsiteY2" fmla="*/ 322684 h 645368"/>
                  <a:gd name="connsiteX3" fmla="*/ 322684 w 645368"/>
                  <a:gd name="connsiteY3" fmla="*/ 0 h 645368"/>
                  <a:gd name="connsiteX4" fmla="*/ 645369 w 645368"/>
                  <a:gd name="connsiteY4" fmla="*/ 322684 h 645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368" h="645368">
                    <a:moveTo>
                      <a:pt x="645369" y="322684"/>
                    </a:moveTo>
                    <a:cubicBezTo>
                      <a:pt x="645369" y="500898"/>
                      <a:pt x="500898" y="645369"/>
                      <a:pt x="322684" y="645369"/>
                    </a:cubicBezTo>
                    <a:cubicBezTo>
                      <a:pt x="144471" y="645369"/>
                      <a:pt x="0" y="500898"/>
                      <a:pt x="0" y="322684"/>
                    </a:cubicBezTo>
                    <a:cubicBezTo>
                      <a:pt x="0" y="144471"/>
                      <a:pt x="144471" y="0"/>
                      <a:pt x="322684" y="0"/>
                    </a:cubicBezTo>
                    <a:cubicBezTo>
                      <a:pt x="500898" y="0"/>
                      <a:pt x="645369" y="144471"/>
                      <a:pt x="645369" y="3226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8E8E8"/>
                  </a:gs>
                  <a:gs pos="100000">
                    <a:srgbClr val="D1D1D1"/>
                  </a:gs>
                </a:gsLst>
                <a:lin ang="18900000" scaled="1"/>
              </a:gradFill>
              <a:ln w="12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4" name="Group 443">
            <a:extLst>
              <a:ext uri="{FF2B5EF4-FFF2-40B4-BE49-F238E27FC236}">
                <a16:creationId xmlns="" xmlns:a16="http://schemas.microsoft.com/office/drawing/2014/main" id="{C5BACD70-3D73-80EE-EC2A-BBCD2549E447}"/>
              </a:ext>
            </a:extLst>
          </p:cNvPr>
          <p:cNvGrpSpPr/>
          <p:nvPr/>
        </p:nvGrpSpPr>
        <p:grpSpPr>
          <a:xfrm>
            <a:off x="2052842" y="3457567"/>
            <a:ext cx="1011589" cy="1011589"/>
            <a:chOff x="1328272" y="3017804"/>
            <a:chExt cx="1011589" cy="1011589"/>
          </a:xfrm>
        </p:grpSpPr>
        <p:grpSp>
          <p:nvGrpSpPr>
            <p:cNvPr id="443" name="Group 442">
              <a:extLst>
                <a:ext uri="{FF2B5EF4-FFF2-40B4-BE49-F238E27FC236}">
                  <a16:creationId xmlns="" xmlns:a16="http://schemas.microsoft.com/office/drawing/2014/main" id="{539E4CC9-4312-CB04-00AA-CA99EB5BBF17}"/>
                </a:ext>
              </a:extLst>
            </p:cNvPr>
            <p:cNvGrpSpPr/>
            <p:nvPr/>
          </p:nvGrpSpPr>
          <p:grpSpPr>
            <a:xfrm>
              <a:off x="1328272" y="3017804"/>
              <a:ext cx="1011589" cy="1011589"/>
              <a:chOff x="2070128" y="2806679"/>
              <a:chExt cx="1011589" cy="1011589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9444AD7D-725B-D7FB-C558-BE9E7B59B488}"/>
                  </a:ext>
                </a:extLst>
              </p:cNvPr>
              <p:cNvSpPr/>
              <p:nvPr/>
            </p:nvSpPr>
            <p:spPr>
              <a:xfrm>
                <a:off x="2070128" y="2806679"/>
                <a:ext cx="1011589" cy="1011589"/>
              </a:xfrm>
              <a:custGeom>
                <a:avLst/>
                <a:gdLst>
                  <a:gd name="connsiteX0" fmla="*/ 1011590 w 1011589"/>
                  <a:gd name="connsiteY0" fmla="*/ 505795 h 1011589"/>
                  <a:gd name="connsiteX1" fmla="*/ 505795 w 1011589"/>
                  <a:gd name="connsiteY1" fmla="*/ 1011590 h 1011589"/>
                  <a:gd name="connsiteX2" fmla="*/ 0 w 1011589"/>
                  <a:gd name="connsiteY2" fmla="*/ 505795 h 1011589"/>
                  <a:gd name="connsiteX3" fmla="*/ 505795 w 1011589"/>
                  <a:gd name="connsiteY3" fmla="*/ 0 h 1011589"/>
                  <a:gd name="connsiteX4" fmla="*/ 1011590 w 1011589"/>
                  <a:gd name="connsiteY4" fmla="*/ 505795 h 101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1589" h="1011589">
                    <a:moveTo>
                      <a:pt x="1011590" y="505795"/>
                    </a:moveTo>
                    <a:cubicBezTo>
                      <a:pt x="1011590" y="785138"/>
                      <a:pt x="785138" y="1011590"/>
                      <a:pt x="505795" y="1011590"/>
                    </a:cubicBezTo>
                    <a:cubicBezTo>
                      <a:pt x="226452" y="1011590"/>
                      <a:pt x="0" y="785138"/>
                      <a:pt x="0" y="505795"/>
                    </a:cubicBezTo>
                    <a:cubicBezTo>
                      <a:pt x="0" y="226452"/>
                      <a:pt x="226452" y="0"/>
                      <a:pt x="505795" y="0"/>
                    </a:cubicBezTo>
                    <a:cubicBezTo>
                      <a:pt x="785138" y="0"/>
                      <a:pt x="1011590" y="226452"/>
                      <a:pt x="1011590" y="505795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CDCE"/>
                  </a:gs>
                  <a:gs pos="50000">
                    <a:srgbClr val="5A92E0"/>
                  </a:gs>
                  <a:gs pos="100000">
                    <a:srgbClr val="5758F3"/>
                  </a:gs>
                </a:gsLst>
                <a:lin ang="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="" xmlns:a16="http://schemas.microsoft.com/office/drawing/2014/main" id="{D062E665-1BE4-5535-247A-A4971CFC5E3F}"/>
                  </a:ext>
                </a:extLst>
              </p:cNvPr>
              <p:cNvSpPr/>
              <p:nvPr/>
            </p:nvSpPr>
            <p:spPr>
              <a:xfrm>
                <a:off x="2208421" y="2944972"/>
                <a:ext cx="735003" cy="735003"/>
              </a:xfrm>
              <a:custGeom>
                <a:avLst/>
                <a:gdLst>
                  <a:gd name="connsiteX0" fmla="*/ 735003 w 735003"/>
                  <a:gd name="connsiteY0" fmla="*/ 367502 h 735003"/>
                  <a:gd name="connsiteX1" fmla="*/ 367502 w 735003"/>
                  <a:gd name="connsiteY1" fmla="*/ 735003 h 735003"/>
                  <a:gd name="connsiteX2" fmla="*/ 0 w 735003"/>
                  <a:gd name="connsiteY2" fmla="*/ 367502 h 735003"/>
                  <a:gd name="connsiteX3" fmla="*/ 367502 w 735003"/>
                  <a:gd name="connsiteY3" fmla="*/ 0 h 735003"/>
                  <a:gd name="connsiteX4" fmla="*/ 735003 w 735003"/>
                  <a:gd name="connsiteY4" fmla="*/ 367502 h 73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5003" h="735003">
                    <a:moveTo>
                      <a:pt x="735003" y="367502"/>
                    </a:moveTo>
                    <a:cubicBezTo>
                      <a:pt x="735003" y="570467"/>
                      <a:pt x="570467" y="735003"/>
                      <a:pt x="367502" y="735003"/>
                    </a:cubicBezTo>
                    <a:cubicBezTo>
                      <a:pt x="164536" y="735003"/>
                      <a:pt x="0" y="570467"/>
                      <a:pt x="0" y="367502"/>
                    </a:cubicBezTo>
                    <a:cubicBezTo>
                      <a:pt x="0" y="164536"/>
                      <a:pt x="164536" y="0"/>
                      <a:pt x="367502" y="0"/>
                    </a:cubicBezTo>
                    <a:cubicBezTo>
                      <a:pt x="570467" y="0"/>
                      <a:pt x="735003" y="164536"/>
                      <a:pt x="735003" y="3675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50000">
                    <a:srgbClr val="E8E8E8"/>
                  </a:gs>
                  <a:gs pos="100000">
                    <a:srgbClr val="FFFFFF"/>
                  </a:gs>
                </a:gsLst>
                <a:lin ang="18899996" scaled="1"/>
              </a:gradFill>
              <a:ln w="12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6" name="Graphic 6">
              <a:extLst>
                <a:ext uri="{FF2B5EF4-FFF2-40B4-BE49-F238E27FC236}">
                  <a16:creationId xmlns="" xmlns:a16="http://schemas.microsoft.com/office/drawing/2014/main" id="{7E2981F6-E3CE-3F8A-7366-FC95CF8050D3}"/>
                </a:ext>
              </a:extLst>
            </p:cNvPr>
            <p:cNvGrpSpPr/>
            <p:nvPr/>
          </p:nvGrpSpPr>
          <p:grpSpPr>
            <a:xfrm>
              <a:off x="1716889" y="3430730"/>
              <a:ext cx="236259" cy="172402"/>
              <a:chOff x="3762831" y="3298507"/>
              <a:chExt cx="236259" cy="172402"/>
            </a:xfrm>
            <a:noFill/>
          </p:grpSpPr>
          <p:sp>
            <p:nvSpPr>
              <p:cNvPr id="439" name="Freeform: Shape 438">
                <a:extLst>
                  <a:ext uri="{FF2B5EF4-FFF2-40B4-BE49-F238E27FC236}">
                    <a16:creationId xmlns="" xmlns:a16="http://schemas.microsoft.com/office/drawing/2014/main" id="{E6D3BC8B-C23E-6BC8-5A80-D7F47603ACF8}"/>
                  </a:ext>
                </a:extLst>
              </p:cNvPr>
              <p:cNvSpPr/>
              <p:nvPr/>
            </p:nvSpPr>
            <p:spPr>
              <a:xfrm>
                <a:off x="3829050" y="3412807"/>
                <a:ext cx="9525" cy="58102"/>
              </a:xfrm>
              <a:custGeom>
                <a:avLst/>
                <a:gdLst>
                  <a:gd name="connsiteX0" fmla="*/ 0 w 9525"/>
                  <a:gd name="connsiteY0" fmla="*/ 0 h 58102"/>
                  <a:gd name="connsiteX1" fmla="*/ 0 w 9525"/>
                  <a:gd name="connsiteY1" fmla="*/ 58103 h 5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102">
                    <a:moveTo>
                      <a:pt x="0" y="0"/>
                    </a:moveTo>
                    <a:lnTo>
                      <a:pt x="0" y="58103"/>
                    </a:lnTo>
                  </a:path>
                </a:pathLst>
              </a:custGeom>
              <a:ln w="9525" cap="rnd">
                <a:solidFill>
                  <a:srgbClr val="73737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="" xmlns:a16="http://schemas.microsoft.com/office/drawing/2014/main" id="{0AB48EF4-5B3F-F8DD-BDD5-BDC56AD08A2B}"/>
                  </a:ext>
                </a:extLst>
              </p:cNvPr>
              <p:cNvSpPr/>
              <p:nvPr/>
            </p:nvSpPr>
            <p:spPr>
              <a:xfrm>
                <a:off x="3927157" y="3414712"/>
                <a:ext cx="9525" cy="54292"/>
              </a:xfrm>
              <a:custGeom>
                <a:avLst/>
                <a:gdLst>
                  <a:gd name="connsiteX0" fmla="*/ 0 w 9525"/>
                  <a:gd name="connsiteY0" fmla="*/ 0 h 54292"/>
                  <a:gd name="connsiteX1" fmla="*/ 0 w 9525"/>
                  <a:gd name="connsiteY1" fmla="*/ 54292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4292">
                    <a:moveTo>
                      <a:pt x="0" y="0"/>
                    </a:moveTo>
                    <a:lnTo>
                      <a:pt x="0" y="54292"/>
                    </a:lnTo>
                  </a:path>
                </a:pathLst>
              </a:custGeom>
              <a:ln w="9525" cap="rnd">
                <a:solidFill>
                  <a:srgbClr val="73737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="" xmlns:a16="http://schemas.microsoft.com/office/drawing/2014/main" id="{97C52001-AD7B-0AAD-3FB8-CD7549848942}"/>
                  </a:ext>
                </a:extLst>
              </p:cNvPr>
              <p:cNvSpPr/>
              <p:nvPr/>
            </p:nvSpPr>
            <p:spPr>
              <a:xfrm>
                <a:off x="3971925" y="3298507"/>
                <a:ext cx="27165" cy="62864"/>
              </a:xfrm>
              <a:custGeom>
                <a:avLst/>
                <a:gdLst>
                  <a:gd name="connsiteX0" fmla="*/ 14288 w 27165"/>
                  <a:gd name="connsiteY0" fmla="*/ 0 h 62864"/>
                  <a:gd name="connsiteX1" fmla="*/ 19050 w 27165"/>
                  <a:gd name="connsiteY1" fmla="*/ 1905 h 62864"/>
                  <a:gd name="connsiteX2" fmla="*/ 26670 w 27165"/>
                  <a:gd name="connsiteY2" fmla="*/ 17145 h 62864"/>
                  <a:gd name="connsiteX3" fmla="*/ 17145 w 27165"/>
                  <a:gd name="connsiteY3" fmla="*/ 49530 h 62864"/>
                  <a:gd name="connsiteX4" fmla="*/ 12383 w 27165"/>
                  <a:gd name="connsiteY4" fmla="*/ 55245 h 62864"/>
                  <a:gd name="connsiteX5" fmla="*/ 0 w 27165"/>
                  <a:gd name="connsiteY5" fmla="*/ 62865 h 62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65" h="62864">
                    <a:moveTo>
                      <a:pt x="14288" y="0"/>
                    </a:moveTo>
                    <a:lnTo>
                      <a:pt x="19050" y="1905"/>
                    </a:lnTo>
                    <a:cubicBezTo>
                      <a:pt x="24765" y="3810"/>
                      <a:pt x="28575" y="10477"/>
                      <a:pt x="26670" y="17145"/>
                    </a:cubicBezTo>
                    <a:lnTo>
                      <a:pt x="17145" y="49530"/>
                    </a:lnTo>
                    <a:cubicBezTo>
                      <a:pt x="16192" y="52388"/>
                      <a:pt x="15240" y="54292"/>
                      <a:pt x="12383" y="55245"/>
                    </a:cubicBezTo>
                    <a:lnTo>
                      <a:pt x="0" y="62865"/>
                    </a:lnTo>
                  </a:path>
                </a:pathLst>
              </a:custGeom>
              <a:noFill/>
              <a:ln w="9525" cap="rnd">
                <a:solidFill>
                  <a:srgbClr val="73737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="" xmlns:a16="http://schemas.microsoft.com/office/drawing/2014/main" id="{232F5768-839D-6DB6-4CCA-BB619E7896B3}"/>
                  </a:ext>
                </a:extLst>
              </p:cNvPr>
              <p:cNvSpPr/>
              <p:nvPr/>
            </p:nvSpPr>
            <p:spPr>
              <a:xfrm>
                <a:off x="3762831" y="3298507"/>
                <a:ext cx="27165" cy="62864"/>
              </a:xfrm>
              <a:custGeom>
                <a:avLst/>
                <a:gdLst>
                  <a:gd name="connsiteX0" fmla="*/ 12878 w 27165"/>
                  <a:gd name="connsiteY0" fmla="*/ 0 h 62864"/>
                  <a:gd name="connsiteX1" fmla="*/ 8116 w 27165"/>
                  <a:gd name="connsiteY1" fmla="*/ 1905 h 62864"/>
                  <a:gd name="connsiteX2" fmla="*/ 496 w 27165"/>
                  <a:gd name="connsiteY2" fmla="*/ 17145 h 62864"/>
                  <a:gd name="connsiteX3" fmla="*/ 10021 w 27165"/>
                  <a:gd name="connsiteY3" fmla="*/ 49530 h 62864"/>
                  <a:gd name="connsiteX4" fmla="*/ 14783 w 27165"/>
                  <a:gd name="connsiteY4" fmla="*/ 55245 h 62864"/>
                  <a:gd name="connsiteX5" fmla="*/ 27166 w 27165"/>
                  <a:gd name="connsiteY5" fmla="*/ 62865 h 62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65" h="62864">
                    <a:moveTo>
                      <a:pt x="12878" y="0"/>
                    </a:moveTo>
                    <a:lnTo>
                      <a:pt x="8116" y="1905"/>
                    </a:lnTo>
                    <a:cubicBezTo>
                      <a:pt x="2401" y="3810"/>
                      <a:pt x="-1409" y="10477"/>
                      <a:pt x="496" y="17145"/>
                    </a:cubicBezTo>
                    <a:lnTo>
                      <a:pt x="10021" y="49530"/>
                    </a:lnTo>
                    <a:cubicBezTo>
                      <a:pt x="10973" y="52388"/>
                      <a:pt x="11926" y="54292"/>
                      <a:pt x="14783" y="55245"/>
                    </a:cubicBezTo>
                    <a:lnTo>
                      <a:pt x="27166" y="62865"/>
                    </a:lnTo>
                  </a:path>
                </a:pathLst>
              </a:custGeom>
              <a:noFill/>
              <a:ln w="9525" cap="rnd">
                <a:solidFill>
                  <a:srgbClr val="73737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6" name="Rectangle 455">
            <a:extLst>
              <a:ext uri="{FF2B5EF4-FFF2-40B4-BE49-F238E27FC236}">
                <a16:creationId xmlns="" xmlns:a16="http://schemas.microsoft.com/office/drawing/2014/main" id="{E322E0B2-CAA2-028F-0249-745A93C147F1}"/>
              </a:ext>
            </a:extLst>
          </p:cNvPr>
          <p:cNvSpPr/>
          <p:nvPr/>
        </p:nvSpPr>
        <p:spPr>
          <a:xfrm>
            <a:off x="2280354" y="2715424"/>
            <a:ext cx="55656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400" dirty="0" smtClean="0">
                <a:ln w="0"/>
                <a:solidFill>
                  <a:srgbClr val="5985E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روبینو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srgbClr val="5985E4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Rectangle 456">
            <a:extLst>
              <a:ext uri="{FF2B5EF4-FFF2-40B4-BE49-F238E27FC236}">
                <a16:creationId xmlns="" xmlns:a16="http://schemas.microsoft.com/office/drawing/2014/main" id="{F3855C3E-1C25-9B1F-3959-2D302075805B}"/>
              </a:ext>
            </a:extLst>
          </p:cNvPr>
          <p:cNvSpPr/>
          <p:nvPr/>
        </p:nvSpPr>
        <p:spPr>
          <a:xfrm>
            <a:off x="3850246" y="2702005"/>
            <a:ext cx="93968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 w="0"/>
                <a:solidFill>
                  <a:srgbClr val="8558D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سروش پلاس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srgbClr val="8558D3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Rectangle 457">
            <a:extLst>
              <a:ext uri="{FF2B5EF4-FFF2-40B4-BE49-F238E27FC236}">
                <a16:creationId xmlns="" xmlns:a16="http://schemas.microsoft.com/office/drawing/2014/main" id="{A493BA17-BF7C-50EF-F750-939A34293FEF}"/>
              </a:ext>
            </a:extLst>
          </p:cNvPr>
          <p:cNvSpPr/>
          <p:nvPr/>
        </p:nvSpPr>
        <p:spPr>
          <a:xfrm>
            <a:off x="5905107" y="2715424"/>
            <a:ext cx="34977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 w="0"/>
                <a:solidFill>
                  <a:srgbClr val="EC8A4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ایتا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srgbClr val="EC8A4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="" xmlns:a16="http://schemas.microsoft.com/office/drawing/2014/main" id="{56ADFD0F-7728-E229-E1E1-9A684FF66C7B}"/>
              </a:ext>
            </a:extLst>
          </p:cNvPr>
          <p:cNvSpPr/>
          <p:nvPr/>
        </p:nvSpPr>
        <p:spPr>
          <a:xfrm>
            <a:off x="9460422" y="2715424"/>
            <a:ext cx="3321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 w="0"/>
                <a:solidFill>
                  <a:srgbClr val="73F29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بله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srgbClr val="73F29D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="" xmlns:a16="http://schemas.microsoft.com/office/drawing/2014/main" id="{322D69CA-D368-3453-A51C-06A337482F59}"/>
              </a:ext>
            </a:extLst>
          </p:cNvPr>
          <p:cNvSpPr/>
          <p:nvPr/>
        </p:nvSpPr>
        <p:spPr>
          <a:xfrm>
            <a:off x="7593608" y="2715424"/>
            <a:ext cx="62630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 smtClean="0">
                <a:ln w="0"/>
                <a:solidFill>
                  <a:srgbClr val="864CE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روبیکا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srgbClr val="864CE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3632998" y="1108108"/>
            <a:ext cx="4556941" cy="641482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گام</a:t>
            </a:r>
            <a:r>
              <a:rPr kumimoji="0" lang="fa-IR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 اول: شناخت پیامرسان ها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71" y="3651971"/>
            <a:ext cx="631054" cy="631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3" b="90430" l="10448" r="8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10435" r="21147" b="10938"/>
          <a:stretch/>
        </p:blipFill>
        <p:spPr>
          <a:xfrm>
            <a:off x="3965479" y="3665867"/>
            <a:ext cx="631638" cy="571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39" y="3490981"/>
            <a:ext cx="912075" cy="912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98" y="3504406"/>
            <a:ext cx="676316" cy="882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82" y="3599998"/>
            <a:ext cx="717234" cy="7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21004" r="733" b="4781"/>
          <a:stretch/>
        </p:blipFill>
        <p:spPr>
          <a:xfrm>
            <a:off x="2783457" y="345057"/>
            <a:ext cx="6705600" cy="62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3493698" y="2540480"/>
            <a:ext cx="5740037" cy="1781741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در این مرحله باید نرم افزار خودتون</a:t>
            </a:r>
            <a:r>
              <a:rPr kumimoji="0" lang="fa-IR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 رو برای فعالیت انتخاب کنید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  <p:sp>
        <p:nvSpPr>
          <p:cNvPr id="3" name="Striped Right Arrow 2"/>
          <p:cNvSpPr/>
          <p:nvPr/>
        </p:nvSpPr>
        <p:spPr>
          <a:xfrm rot="5400000">
            <a:off x="6784675" y="1259456"/>
            <a:ext cx="1789984" cy="772064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273" y="439555"/>
            <a:ext cx="5358452" cy="61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280C17F-E839-F04B-0F25-C13CCF12F352}"/>
              </a:ext>
            </a:extLst>
          </p:cNvPr>
          <p:cNvSpPr/>
          <p:nvPr/>
        </p:nvSpPr>
        <p:spPr>
          <a:xfrm>
            <a:off x="-479425" y="203200"/>
            <a:ext cx="342900" cy="406400"/>
          </a:xfrm>
          <a:prstGeom prst="rect">
            <a:avLst/>
          </a:prstGeom>
          <a:solidFill>
            <a:srgbClr val="6E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86AB27-6E82-4E3C-4B5C-9765786C0F1F}"/>
              </a:ext>
            </a:extLst>
          </p:cNvPr>
          <p:cNvSpPr/>
          <p:nvPr/>
        </p:nvSpPr>
        <p:spPr>
          <a:xfrm>
            <a:off x="-479425" y="668020"/>
            <a:ext cx="342900" cy="406400"/>
          </a:xfrm>
          <a:prstGeom prst="rect">
            <a:avLst/>
          </a:prstGeom>
          <a:solidFill>
            <a:srgbClr val="844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1287F7-2457-D493-D6CB-A4B6C1B63E9F}"/>
              </a:ext>
            </a:extLst>
          </p:cNvPr>
          <p:cNvSpPr/>
          <p:nvPr/>
        </p:nvSpPr>
        <p:spPr>
          <a:xfrm>
            <a:off x="-479425" y="1132840"/>
            <a:ext cx="342900" cy="406400"/>
          </a:xfrm>
          <a:prstGeom prst="rect">
            <a:avLst/>
          </a:prstGeom>
          <a:solidFill>
            <a:srgbClr val="FF5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363AA51-ACE7-959C-B996-D06D71D33E49}"/>
              </a:ext>
            </a:extLst>
          </p:cNvPr>
          <p:cNvSpPr/>
          <p:nvPr/>
        </p:nvSpPr>
        <p:spPr>
          <a:xfrm>
            <a:off x="-479425" y="1597660"/>
            <a:ext cx="342900" cy="406400"/>
          </a:xfrm>
          <a:prstGeom prst="rect">
            <a:avLst/>
          </a:prstGeom>
          <a:solidFill>
            <a:srgbClr val="FE1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9671048-12B9-39BC-B086-C9EF6490BD7B}"/>
              </a:ext>
            </a:extLst>
          </p:cNvPr>
          <p:cNvSpPr/>
          <p:nvPr/>
        </p:nvSpPr>
        <p:spPr>
          <a:xfrm>
            <a:off x="-479425" y="2062480"/>
            <a:ext cx="342900" cy="406400"/>
          </a:xfrm>
          <a:prstGeom prst="rect">
            <a:avLst/>
          </a:prstGeom>
          <a:solidFill>
            <a:srgbClr val="FBB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52D5AA0-3C3B-BC42-B606-3C6E5BA770EB}"/>
              </a:ext>
            </a:extLst>
          </p:cNvPr>
          <p:cNvSpPr/>
          <p:nvPr/>
        </p:nvSpPr>
        <p:spPr>
          <a:xfrm>
            <a:off x="-479425" y="2527300"/>
            <a:ext cx="342900" cy="406400"/>
          </a:xfrm>
          <a:prstGeom prst="rect">
            <a:avLst/>
          </a:prstGeom>
          <a:solidFill>
            <a:srgbClr val="DBD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516C181-8510-1243-D644-E2F2CDF2892B}"/>
              </a:ext>
            </a:extLst>
          </p:cNvPr>
          <p:cNvSpPr/>
          <p:nvPr/>
        </p:nvSpPr>
        <p:spPr>
          <a:xfrm>
            <a:off x="-479425" y="2992120"/>
            <a:ext cx="342900" cy="406400"/>
          </a:xfrm>
          <a:prstGeom prst="rect">
            <a:avLst/>
          </a:prstGeom>
          <a:solidFill>
            <a:srgbClr val="6D6D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565387AB-22DE-E51C-92DB-31FA9A9A6DDC}"/>
              </a:ext>
            </a:extLst>
          </p:cNvPr>
          <p:cNvGrpSpPr/>
          <p:nvPr/>
        </p:nvGrpSpPr>
        <p:grpSpPr>
          <a:xfrm>
            <a:off x="9123375" y="2201398"/>
            <a:ext cx="2247311" cy="2455201"/>
            <a:chOff x="9123375" y="2201398"/>
            <a:chExt cx="2247311" cy="2455201"/>
          </a:xfrm>
        </p:grpSpPr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73CAFE98-6B86-D4F7-FE55-EF961FCDA717}"/>
                </a:ext>
              </a:extLst>
            </p:cNvPr>
            <p:cNvGrpSpPr/>
            <p:nvPr/>
          </p:nvGrpSpPr>
          <p:grpSpPr>
            <a:xfrm>
              <a:off x="9123375" y="2201398"/>
              <a:ext cx="2247311" cy="2455201"/>
              <a:chOff x="1901550" y="1892512"/>
              <a:chExt cx="2247311" cy="2455201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="" xmlns:a16="http://schemas.microsoft.com/office/drawing/2014/main" id="{6BA1F60A-E526-7D8E-0F74-ABA926A728D7}"/>
                  </a:ext>
                </a:extLst>
              </p:cNvPr>
              <p:cNvSpPr/>
              <p:nvPr/>
            </p:nvSpPr>
            <p:spPr>
              <a:xfrm>
                <a:off x="1901550" y="1892512"/>
                <a:ext cx="1944000" cy="2455200"/>
              </a:xfrm>
              <a:prstGeom prst="roundRect">
                <a:avLst>
                  <a:gd name="adj" fmla="val 8093"/>
                </a:avLst>
              </a:prstGeom>
              <a:noFill/>
              <a:ln>
                <a:solidFill>
                  <a:srgbClr val="6D6D6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0" name="Rectangle: Top Corners Rounded 89">
                <a:extLst>
                  <a:ext uri="{FF2B5EF4-FFF2-40B4-BE49-F238E27FC236}">
                    <a16:creationId xmlns="" xmlns:a16="http://schemas.microsoft.com/office/drawing/2014/main" id="{7005E448-C586-AF84-B65A-BE134F0F9D7F}"/>
                  </a:ext>
                </a:extLst>
              </p:cNvPr>
              <p:cNvSpPr/>
              <p:nvPr/>
            </p:nvSpPr>
            <p:spPr>
              <a:xfrm rot="16200000">
                <a:off x="1147350" y="2646713"/>
                <a:ext cx="2455200" cy="946800"/>
              </a:xfrm>
              <a:prstGeom prst="round2SameRect">
                <a:avLst/>
              </a:prstGeom>
              <a:solidFill>
                <a:srgbClr val="FBB70A"/>
              </a:solidFill>
              <a:ln>
                <a:solidFill>
                  <a:srgbClr val="FBB70A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1" name="Isosceles Triangle 90">
                <a:extLst>
                  <a:ext uri="{FF2B5EF4-FFF2-40B4-BE49-F238E27FC236}">
                    <a16:creationId xmlns="" xmlns:a16="http://schemas.microsoft.com/office/drawing/2014/main" id="{261863D0-7526-7901-7831-52451D3937EE}"/>
                  </a:ext>
                </a:extLst>
              </p:cNvPr>
              <p:cNvSpPr/>
              <p:nvPr/>
            </p:nvSpPr>
            <p:spPr>
              <a:xfrm rot="5400000">
                <a:off x="3385661" y="2860912"/>
                <a:ext cx="1008000" cy="518400"/>
              </a:xfrm>
              <a:prstGeom prst="triangle">
                <a:avLst/>
              </a:prstGeom>
              <a:solidFill>
                <a:srgbClr val="FBB70A"/>
              </a:solidFill>
              <a:ln>
                <a:solidFill>
                  <a:srgbClr val="FBB70A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2" name="Rectangle: Top Corners Rounded 91">
                <a:extLst>
                  <a:ext uri="{FF2B5EF4-FFF2-40B4-BE49-F238E27FC236}">
                    <a16:creationId xmlns="" xmlns:a16="http://schemas.microsoft.com/office/drawing/2014/main" id="{1003252F-ED96-49A8-A5DF-FD3401A136A6}"/>
                  </a:ext>
                </a:extLst>
              </p:cNvPr>
              <p:cNvSpPr/>
              <p:nvPr/>
            </p:nvSpPr>
            <p:spPr>
              <a:xfrm rot="16200000">
                <a:off x="1771950" y="2322713"/>
                <a:ext cx="2203200" cy="1594800"/>
              </a:xfrm>
              <a:prstGeom prst="round2Same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BDBDC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3" name="Isosceles Triangle 92">
                <a:extLst>
                  <a:ext uri="{FF2B5EF4-FFF2-40B4-BE49-F238E27FC236}">
                    <a16:creationId xmlns="" xmlns:a16="http://schemas.microsoft.com/office/drawing/2014/main" id="{A123C037-6112-A534-0B47-ABBA21046B14}"/>
                  </a:ext>
                </a:extLst>
              </p:cNvPr>
              <p:cNvSpPr/>
              <p:nvPr/>
            </p:nvSpPr>
            <p:spPr>
              <a:xfrm rot="5400000">
                <a:off x="1897038" y="2983312"/>
                <a:ext cx="543600" cy="273600"/>
              </a:xfrm>
              <a:prstGeom prst="triangle">
                <a:avLst/>
              </a:prstGeom>
              <a:solidFill>
                <a:srgbClr val="FBB70A"/>
              </a:solidFill>
              <a:ln>
                <a:solidFill>
                  <a:srgbClr val="FBB70A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="" xmlns:a16="http://schemas.microsoft.com/office/drawing/2014/main" id="{5B1709B7-0C92-3BAB-C654-14D0CFD47876}"/>
                </a:ext>
              </a:extLst>
            </p:cNvPr>
            <p:cNvGrpSpPr/>
            <p:nvPr/>
          </p:nvGrpSpPr>
          <p:grpSpPr>
            <a:xfrm>
              <a:off x="9167490" y="2694758"/>
              <a:ext cx="1856800" cy="1250847"/>
              <a:chOff x="895938" y="2425574"/>
              <a:chExt cx="1856800" cy="1250847"/>
            </a:xfrm>
          </p:grpSpPr>
          <p:sp>
            <p:nvSpPr>
              <p:cNvPr id="87" name="TextBox 86">
                <a:extLst>
                  <a:ext uri="{FF2B5EF4-FFF2-40B4-BE49-F238E27FC236}">
                    <a16:creationId xmlns="" xmlns:a16="http://schemas.microsoft.com/office/drawing/2014/main" id="{645A2653-9E18-747D-789C-098598632C84}"/>
                  </a:ext>
                </a:extLst>
              </p:cNvPr>
              <p:cNvSpPr txBox="1"/>
              <p:nvPr/>
            </p:nvSpPr>
            <p:spPr>
              <a:xfrm>
                <a:off x="1218766" y="2425574"/>
                <a:ext cx="1159713" cy="6341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Estedad Black" panose="02000A03000000000000" pitchFamily="2" charset="-78"/>
                    <a:cs typeface="Estedad Black" panose="02000A03000000000000" pitchFamily="2" charset="-78"/>
                    <a:sym typeface="Montserrat-Bold"/>
                    <a:rtl val="0"/>
                  </a:rPr>
                  <a:t>05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Estedad Black" panose="02000A03000000000000" pitchFamily="2" charset="-78"/>
                  <a:cs typeface="Estedad Black" panose="02000A03000000000000" pitchFamily="2" charset="-78"/>
                  <a:sym typeface="Montserrat-Bold"/>
                  <a:rtl val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F8182A98-1DBF-5681-91CA-90B2E1AAD43F}"/>
                  </a:ext>
                </a:extLst>
              </p:cNvPr>
              <p:cNvSpPr txBox="1"/>
              <p:nvPr/>
            </p:nvSpPr>
            <p:spPr>
              <a:xfrm>
                <a:off x="895938" y="3368644"/>
                <a:ext cx="185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:r>
                  <a:rPr lang="fa-IR" sz="1400" b="1" dirty="0"/>
                  <a:t>جذابیت بصری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BB70A"/>
                  </a:solidFill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5649674B-54B7-9260-152D-3780C2F4569D}"/>
              </a:ext>
            </a:extLst>
          </p:cNvPr>
          <p:cNvGrpSpPr/>
          <p:nvPr/>
        </p:nvGrpSpPr>
        <p:grpSpPr>
          <a:xfrm>
            <a:off x="7047860" y="2201399"/>
            <a:ext cx="2247311" cy="2455201"/>
            <a:chOff x="7047860" y="2201399"/>
            <a:chExt cx="2247311" cy="2455201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72DEB010-518E-8571-5923-A57B8DFF02E7}"/>
                </a:ext>
              </a:extLst>
            </p:cNvPr>
            <p:cNvGrpSpPr/>
            <p:nvPr/>
          </p:nvGrpSpPr>
          <p:grpSpPr>
            <a:xfrm>
              <a:off x="7047860" y="2201399"/>
              <a:ext cx="2247311" cy="2455201"/>
              <a:chOff x="1901550" y="1892512"/>
              <a:chExt cx="2247311" cy="2455201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="" xmlns:a16="http://schemas.microsoft.com/office/drawing/2014/main" id="{6458140A-1F73-3C05-7AF0-94D5AC8E2958}"/>
                  </a:ext>
                </a:extLst>
              </p:cNvPr>
              <p:cNvSpPr/>
              <p:nvPr/>
            </p:nvSpPr>
            <p:spPr>
              <a:xfrm>
                <a:off x="1901550" y="1892512"/>
                <a:ext cx="1944000" cy="2455200"/>
              </a:xfrm>
              <a:prstGeom prst="roundRect">
                <a:avLst>
                  <a:gd name="adj" fmla="val 8093"/>
                </a:avLst>
              </a:prstGeom>
              <a:noFill/>
              <a:ln>
                <a:solidFill>
                  <a:srgbClr val="6D6D6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79" name="Rectangle: Top Corners Rounded 78">
                <a:extLst>
                  <a:ext uri="{FF2B5EF4-FFF2-40B4-BE49-F238E27FC236}">
                    <a16:creationId xmlns="" xmlns:a16="http://schemas.microsoft.com/office/drawing/2014/main" id="{07CEA7DC-11DF-C6D7-1431-A45C78D223BB}"/>
                  </a:ext>
                </a:extLst>
              </p:cNvPr>
              <p:cNvSpPr/>
              <p:nvPr/>
            </p:nvSpPr>
            <p:spPr>
              <a:xfrm rot="16200000">
                <a:off x="1147350" y="2646713"/>
                <a:ext cx="2455200" cy="946800"/>
              </a:xfrm>
              <a:prstGeom prst="round2SameRect">
                <a:avLst/>
              </a:prstGeom>
              <a:solidFill>
                <a:srgbClr val="FE1684"/>
              </a:solidFill>
              <a:ln>
                <a:solidFill>
                  <a:srgbClr val="FE1684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80" name="Isosceles Triangle 79">
                <a:extLst>
                  <a:ext uri="{FF2B5EF4-FFF2-40B4-BE49-F238E27FC236}">
                    <a16:creationId xmlns="" xmlns:a16="http://schemas.microsoft.com/office/drawing/2014/main" id="{3F83A8D1-A785-E4DB-577E-92B457E8720F}"/>
                  </a:ext>
                </a:extLst>
              </p:cNvPr>
              <p:cNvSpPr/>
              <p:nvPr/>
            </p:nvSpPr>
            <p:spPr>
              <a:xfrm rot="5400000">
                <a:off x="3385661" y="2860912"/>
                <a:ext cx="1008000" cy="518400"/>
              </a:xfrm>
              <a:prstGeom prst="triangle">
                <a:avLst/>
              </a:prstGeom>
              <a:solidFill>
                <a:srgbClr val="FE1684"/>
              </a:solidFill>
              <a:ln>
                <a:solidFill>
                  <a:srgbClr val="FE1684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81" name="Rectangle: Top Corners Rounded 80">
                <a:extLst>
                  <a:ext uri="{FF2B5EF4-FFF2-40B4-BE49-F238E27FC236}">
                    <a16:creationId xmlns="" xmlns:a16="http://schemas.microsoft.com/office/drawing/2014/main" id="{E6E1AF5F-4903-2849-E437-DDCB89747F1D}"/>
                  </a:ext>
                </a:extLst>
              </p:cNvPr>
              <p:cNvSpPr/>
              <p:nvPr/>
            </p:nvSpPr>
            <p:spPr>
              <a:xfrm rot="16200000">
                <a:off x="1771950" y="2322713"/>
                <a:ext cx="2203200" cy="1594800"/>
              </a:xfrm>
              <a:prstGeom prst="round2Same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BDBDC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="" xmlns:a16="http://schemas.microsoft.com/office/drawing/2014/main" id="{41B4145B-DFF2-9708-3CA4-69CDF40FE74D}"/>
                  </a:ext>
                </a:extLst>
              </p:cNvPr>
              <p:cNvSpPr/>
              <p:nvPr/>
            </p:nvSpPr>
            <p:spPr>
              <a:xfrm rot="5400000">
                <a:off x="1897038" y="2983312"/>
                <a:ext cx="543600" cy="273600"/>
              </a:xfrm>
              <a:prstGeom prst="triangle">
                <a:avLst/>
              </a:prstGeom>
              <a:solidFill>
                <a:srgbClr val="FE1684"/>
              </a:solidFill>
              <a:ln>
                <a:solidFill>
                  <a:srgbClr val="FE1684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2D7A85D8-DFA5-594B-C397-319B66FBD5DC}"/>
                </a:ext>
              </a:extLst>
            </p:cNvPr>
            <p:cNvGrpSpPr/>
            <p:nvPr/>
          </p:nvGrpSpPr>
          <p:grpSpPr>
            <a:xfrm>
              <a:off x="7091975" y="2696434"/>
              <a:ext cx="1856800" cy="1236564"/>
              <a:chOff x="895938" y="2427249"/>
              <a:chExt cx="1856800" cy="1236564"/>
            </a:xfrm>
          </p:grpSpPr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DD7EE513-DFE2-AFAA-ECC6-CAC6BCDA5F53}"/>
                  </a:ext>
                </a:extLst>
              </p:cNvPr>
              <p:cNvSpPr txBox="1"/>
              <p:nvPr/>
            </p:nvSpPr>
            <p:spPr>
              <a:xfrm>
                <a:off x="1215698" y="2427249"/>
                <a:ext cx="1159713" cy="6341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Estedad Black" panose="02000A03000000000000" pitchFamily="2" charset="-78"/>
                    <a:cs typeface="Estedad Black" panose="02000A03000000000000" pitchFamily="2" charset="-78"/>
                    <a:sym typeface="Montserrat-Bold"/>
                    <a:rtl val="0"/>
                  </a:rPr>
                  <a:t>04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Estedad Black" panose="02000A03000000000000" pitchFamily="2" charset="-78"/>
                  <a:cs typeface="Estedad Black" panose="02000A03000000000000" pitchFamily="2" charset="-78"/>
                  <a:sym typeface="Montserrat-Bold"/>
                  <a:rtl val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6A9982B2-43E9-6834-BE98-15A836081879}"/>
                  </a:ext>
                </a:extLst>
              </p:cNvPr>
              <p:cNvSpPr txBox="1"/>
              <p:nvPr/>
            </p:nvSpPr>
            <p:spPr>
              <a:xfrm>
                <a:off x="895938" y="3356036"/>
                <a:ext cx="185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:r>
                  <a:rPr lang="fa-IR" sz="1400" b="1" dirty="0"/>
                  <a:t>راه ارتباطی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E1684"/>
                  </a:solidFill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C9582824-4889-953B-3E93-2020C03F73B2}"/>
              </a:ext>
            </a:extLst>
          </p:cNvPr>
          <p:cNvGrpSpPr/>
          <p:nvPr/>
        </p:nvGrpSpPr>
        <p:grpSpPr>
          <a:xfrm>
            <a:off x="4972345" y="2201400"/>
            <a:ext cx="2247311" cy="2455201"/>
            <a:chOff x="4972345" y="2201400"/>
            <a:chExt cx="2247311" cy="2455201"/>
          </a:xfrm>
        </p:grpSpPr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BCE8617B-2260-BCE6-B701-39EA9A5D0912}"/>
                </a:ext>
              </a:extLst>
            </p:cNvPr>
            <p:cNvGrpSpPr/>
            <p:nvPr/>
          </p:nvGrpSpPr>
          <p:grpSpPr>
            <a:xfrm>
              <a:off x="4972345" y="2201400"/>
              <a:ext cx="2247311" cy="2455201"/>
              <a:chOff x="1901550" y="1892512"/>
              <a:chExt cx="2247311" cy="2455201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="" xmlns:a16="http://schemas.microsoft.com/office/drawing/2014/main" id="{89B7EDE8-DF28-6CAA-DE3D-166BA6107B07}"/>
                  </a:ext>
                </a:extLst>
              </p:cNvPr>
              <p:cNvSpPr/>
              <p:nvPr/>
            </p:nvSpPr>
            <p:spPr>
              <a:xfrm>
                <a:off x="1901550" y="1892512"/>
                <a:ext cx="1944000" cy="2455200"/>
              </a:xfrm>
              <a:prstGeom prst="roundRect">
                <a:avLst>
                  <a:gd name="adj" fmla="val 8093"/>
                </a:avLst>
              </a:prstGeom>
              <a:noFill/>
              <a:ln>
                <a:solidFill>
                  <a:srgbClr val="6D6D6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68" name="Rectangle: Top Corners Rounded 67">
                <a:extLst>
                  <a:ext uri="{FF2B5EF4-FFF2-40B4-BE49-F238E27FC236}">
                    <a16:creationId xmlns="" xmlns:a16="http://schemas.microsoft.com/office/drawing/2014/main" id="{E8A35395-C2E4-89A7-3A29-EA0BACB0139A}"/>
                  </a:ext>
                </a:extLst>
              </p:cNvPr>
              <p:cNvSpPr/>
              <p:nvPr/>
            </p:nvSpPr>
            <p:spPr>
              <a:xfrm rot="16200000">
                <a:off x="1147350" y="2646713"/>
                <a:ext cx="2455200" cy="946800"/>
              </a:xfrm>
              <a:prstGeom prst="round2SameRect">
                <a:avLst/>
              </a:prstGeom>
              <a:solidFill>
                <a:srgbClr val="FF5B94"/>
              </a:solidFill>
              <a:ln>
                <a:solidFill>
                  <a:srgbClr val="FF5B94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dirty="0"/>
              </a:p>
            </p:txBody>
          </p:sp>
          <p:sp>
            <p:nvSpPr>
              <p:cNvPr id="69" name="Isosceles Triangle 68">
                <a:extLst>
                  <a:ext uri="{FF2B5EF4-FFF2-40B4-BE49-F238E27FC236}">
                    <a16:creationId xmlns="" xmlns:a16="http://schemas.microsoft.com/office/drawing/2014/main" id="{8F5B2072-A37B-BE72-2CD9-A5905CEA92AB}"/>
                  </a:ext>
                </a:extLst>
              </p:cNvPr>
              <p:cNvSpPr/>
              <p:nvPr/>
            </p:nvSpPr>
            <p:spPr>
              <a:xfrm rot="5400000">
                <a:off x="3385661" y="2860912"/>
                <a:ext cx="1008000" cy="518400"/>
              </a:xfrm>
              <a:prstGeom prst="triangle">
                <a:avLst/>
              </a:prstGeom>
              <a:solidFill>
                <a:srgbClr val="FF5B94"/>
              </a:solidFill>
              <a:ln>
                <a:solidFill>
                  <a:srgbClr val="FF5B94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70" name="Rectangle: Top Corners Rounded 69">
                <a:extLst>
                  <a:ext uri="{FF2B5EF4-FFF2-40B4-BE49-F238E27FC236}">
                    <a16:creationId xmlns="" xmlns:a16="http://schemas.microsoft.com/office/drawing/2014/main" id="{F16A6E90-4DA6-3FDD-C4D2-C247786C5ABE}"/>
                  </a:ext>
                </a:extLst>
              </p:cNvPr>
              <p:cNvSpPr/>
              <p:nvPr/>
            </p:nvSpPr>
            <p:spPr>
              <a:xfrm rot="16200000">
                <a:off x="1771950" y="2322713"/>
                <a:ext cx="2203200" cy="1594800"/>
              </a:xfrm>
              <a:prstGeom prst="round2Same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BDBDC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71" name="Isosceles Triangle 70">
                <a:extLst>
                  <a:ext uri="{FF2B5EF4-FFF2-40B4-BE49-F238E27FC236}">
                    <a16:creationId xmlns="" xmlns:a16="http://schemas.microsoft.com/office/drawing/2014/main" id="{D5B8B69E-FAF1-DFF6-9015-AD32C05DD5A8}"/>
                  </a:ext>
                </a:extLst>
              </p:cNvPr>
              <p:cNvSpPr/>
              <p:nvPr/>
            </p:nvSpPr>
            <p:spPr>
              <a:xfrm rot="5400000">
                <a:off x="1897038" y="2983312"/>
                <a:ext cx="543600" cy="273600"/>
              </a:xfrm>
              <a:prstGeom prst="triangle">
                <a:avLst/>
              </a:prstGeom>
              <a:solidFill>
                <a:srgbClr val="FF5B94"/>
              </a:solidFill>
              <a:ln>
                <a:solidFill>
                  <a:srgbClr val="FF5B94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EFA5A847-06EE-30C0-A808-FE10C9CED02C}"/>
                </a:ext>
              </a:extLst>
            </p:cNvPr>
            <p:cNvGrpSpPr/>
            <p:nvPr/>
          </p:nvGrpSpPr>
          <p:grpSpPr>
            <a:xfrm>
              <a:off x="4987881" y="2724007"/>
              <a:ext cx="1856800" cy="1208991"/>
              <a:chOff x="867359" y="2454821"/>
              <a:chExt cx="1856800" cy="1208991"/>
            </a:xfrm>
          </p:grpSpPr>
          <p:sp>
            <p:nvSpPr>
              <p:cNvPr id="65" name="TextBox 64">
                <a:extLst>
                  <a:ext uri="{FF2B5EF4-FFF2-40B4-BE49-F238E27FC236}">
                    <a16:creationId xmlns="" xmlns:a16="http://schemas.microsoft.com/office/drawing/2014/main" id="{0CE4CA72-1EAC-5786-6364-8A5EC6A3B266}"/>
                  </a:ext>
                </a:extLst>
              </p:cNvPr>
              <p:cNvSpPr txBox="1"/>
              <p:nvPr/>
            </p:nvSpPr>
            <p:spPr>
              <a:xfrm>
                <a:off x="1215902" y="2454821"/>
                <a:ext cx="1159713" cy="6341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Estedad Black" panose="02000A03000000000000" pitchFamily="2" charset="-78"/>
                    <a:cs typeface="Estedad Black" panose="02000A03000000000000" pitchFamily="2" charset="-78"/>
                    <a:sym typeface="Montserrat-Bold"/>
                    <a:rtl val="0"/>
                  </a:rPr>
                  <a:t>03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Estedad Black" panose="02000A03000000000000" pitchFamily="2" charset="-78"/>
                  <a:cs typeface="Estedad Black" panose="02000A03000000000000" pitchFamily="2" charset="-78"/>
                  <a:sym typeface="Montserrat-Bold"/>
                  <a:rtl val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CC98B855-D982-92FF-FFA5-E7DA6D7D1351}"/>
                  </a:ext>
                </a:extLst>
              </p:cNvPr>
              <p:cNvSpPr txBox="1"/>
              <p:nvPr/>
            </p:nvSpPr>
            <p:spPr>
              <a:xfrm>
                <a:off x="867359" y="3356035"/>
                <a:ext cx="185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:r>
                  <a:rPr lang="fa-IR" sz="1400" b="1" dirty="0"/>
                  <a:t>دعوت به اقدام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B94"/>
                  </a:solidFill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8FD4AFE1-958B-026F-CD6E-903B5260605B}"/>
              </a:ext>
            </a:extLst>
          </p:cNvPr>
          <p:cNvGrpSpPr/>
          <p:nvPr/>
        </p:nvGrpSpPr>
        <p:grpSpPr>
          <a:xfrm>
            <a:off x="2896830" y="2201401"/>
            <a:ext cx="2247311" cy="2455201"/>
            <a:chOff x="2896830" y="2201401"/>
            <a:chExt cx="2247311" cy="2455201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278C310C-F041-2D88-58FD-EF52AE4A838A}"/>
                </a:ext>
              </a:extLst>
            </p:cNvPr>
            <p:cNvGrpSpPr/>
            <p:nvPr/>
          </p:nvGrpSpPr>
          <p:grpSpPr>
            <a:xfrm>
              <a:off x="2896830" y="2201401"/>
              <a:ext cx="2247311" cy="2455201"/>
              <a:chOff x="1901550" y="1892512"/>
              <a:chExt cx="2247311" cy="2455201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="" xmlns:a16="http://schemas.microsoft.com/office/drawing/2014/main" id="{A516B0CA-240E-9671-7949-3AD8E6049B74}"/>
                  </a:ext>
                </a:extLst>
              </p:cNvPr>
              <p:cNvSpPr/>
              <p:nvPr/>
            </p:nvSpPr>
            <p:spPr>
              <a:xfrm>
                <a:off x="1901550" y="1892512"/>
                <a:ext cx="1944000" cy="2455200"/>
              </a:xfrm>
              <a:prstGeom prst="roundRect">
                <a:avLst>
                  <a:gd name="adj" fmla="val 8093"/>
                </a:avLst>
              </a:prstGeom>
              <a:noFill/>
              <a:ln>
                <a:solidFill>
                  <a:srgbClr val="6D6D6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7" name="Rectangle: Top Corners Rounded 56">
                <a:extLst>
                  <a:ext uri="{FF2B5EF4-FFF2-40B4-BE49-F238E27FC236}">
                    <a16:creationId xmlns="" xmlns:a16="http://schemas.microsoft.com/office/drawing/2014/main" id="{2D193A53-1532-9AE3-12B3-7D3D6E2CC83E}"/>
                  </a:ext>
                </a:extLst>
              </p:cNvPr>
              <p:cNvSpPr/>
              <p:nvPr/>
            </p:nvSpPr>
            <p:spPr>
              <a:xfrm rot="16200000">
                <a:off x="1147350" y="2646713"/>
                <a:ext cx="2455200" cy="946800"/>
              </a:xfrm>
              <a:prstGeom prst="round2SameRect">
                <a:avLst/>
              </a:prstGeom>
              <a:solidFill>
                <a:srgbClr val="8441A4"/>
              </a:solidFill>
              <a:ln>
                <a:solidFill>
                  <a:srgbClr val="8441A4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="" xmlns:a16="http://schemas.microsoft.com/office/drawing/2014/main" id="{CECE8DF6-7DD3-BBE1-7162-298808D07AD0}"/>
                  </a:ext>
                </a:extLst>
              </p:cNvPr>
              <p:cNvSpPr/>
              <p:nvPr/>
            </p:nvSpPr>
            <p:spPr>
              <a:xfrm rot="5400000">
                <a:off x="3385661" y="2860912"/>
                <a:ext cx="1008000" cy="518400"/>
              </a:xfrm>
              <a:prstGeom prst="triangle">
                <a:avLst/>
              </a:prstGeom>
              <a:solidFill>
                <a:srgbClr val="8441A4"/>
              </a:solidFill>
              <a:ln>
                <a:solidFill>
                  <a:srgbClr val="8441A4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9" name="Rectangle: Top Corners Rounded 58">
                <a:extLst>
                  <a:ext uri="{FF2B5EF4-FFF2-40B4-BE49-F238E27FC236}">
                    <a16:creationId xmlns="" xmlns:a16="http://schemas.microsoft.com/office/drawing/2014/main" id="{56391007-A184-A0DE-0DC2-18A84D5D8EB8}"/>
                  </a:ext>
                </a:extLst>
              </p:cNvPr>
              <p:cNvSpPr/>
              <p:nvPr/>
            </p:nvSpPr>
            <p:spPr>
              <a:xfrm rot="16200000">
                <a:off x="1771950" y="2322713"/>
                <a:ext cx="2203200" cy="1594800"/>
              </a:xfrm>
              <a:prstGeom prst="round2Same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BDBDC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="" xmlns:a16="http://schemas.microsoft.com/office/drawing/2014/main" id="{0B37002C-9546-5660-4AFF-F43CA44E2A21}"/>
                  </a:ext>
                </a:extLst>
              </p:cNvPr>
              <p:cNvSpPr/>
              <p:nvPr/>
            </p:nvSpPr>
            <p:spPr>
              <a:xfrm rot="5400000">
                <a:off x="1897038" y="2983312"/>
                <a:ext cx="543600" cy="273600"/>
              </a:xfrm>
              <a:prstGeom prst="triangle">
                <a:avLst/>
              </a:prstGeom>
              <a:solidFill>
                <a:srgbClr val="8441A4"/>
              </a:solidFill>
              <a:ln>
                <a:solidFill>
                  <a:srgbClr val="8441A4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1B0C9C7-9E7B-37DF-48AA-E9B880D2397C}"/>
                </a:ext>
              </a:extLst>
            </p:cNvPr>
            <p:cNvGrpSpPr/>
            <p:nvPr/>
          </p:nvGrpSpPr>
          <p:grpSpPr>
            <a:xfrm>
              <a:off x="2915231" y="2699689"/>
              <a:ext cx="1856800" cy="1236398"/>
              <a:chOff x="870224" y="2430502"/>
              <a:chExt cx="1856800" cy="1236398"/>
            </a:xfrm>
          </p:grpSpPr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0BB7A177-3F3C-2279-BA3A-728FE5E504FA}"/>
                  </a:ext>
                </a:extLst>
              </p:cNvPr>
              <p:cNvSpPr txBox="1"/>
              <p:nvPr/>
            </p:nvSpPr>
            <p:spPr>
              <a:xfrm>
                <a:off x="1215698" y="2430502"/>
                <a:ext cx="1159713" cy="6341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Estedad Black" panose="02000A03000000000000" pitchFamily="2" charset="-78"/>
                    <a:cs typeface="Estedad Black" panose="02000A03000000000000" pitchFamily="2" charset="-78"/>
                    <a:sym typeface="Montserrat-Bold"/>
                    <a:rtl val="0"/>
                  </a:rPr>
                  <a:t>02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Estedad Black" panose="02000A03000000000000" pitchFamily="2" charset="-78"/>
                  <a:cs typeface="Estedad Black" panose="02000A03000000000000" pitchFamily="2" charset="-78"/>
                  <a:sym typeface="Montserrat-Bold"/>
                  <a:rtl val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A2D38BD9-78A2-5CBC-5B79-8393008B6F64}"/>
                  </a:ext>
                </a:extLst>
              </p:cNvPr>
              <p:cNvSpPr txBox="1"/>
              <p:nvPr/>
            </p:nvSpPr>
            <p:spPr>
              <a:xfrm>
                <a:off x="870224" y="3359123"/>
                <a:ext cx="185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:r>
                  <a:rPr lang="fa-IR" sz="1400" b="1" dirty="0"/>
                  <a:t>اعتمادسازی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41A4"/>
                  </a:solidFill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1DC1FE85-C52A-DD78-2132-0CD71337C252}"/>
              </a:ext>
            </a:extLst>
          </p:cNvPr>
          <p:cNvGrpSpPr/>
          <p:nvPr/>
        </p:nvGrpSpPr>
        <p:grpSpPr>
          <a:xfrm>
            <a:off x="821315" y="2201402"/>
            <a:ext cx="2247311" cy="2455201"/>
            <a:chOff x="821315" y="2201402"/>
            <a:chExt cx="2247311" cy="2455201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A0BFFB8-E38B-D319-60CE-32C38FB6B823}"/>
                </a:ext>
              </a:extLst>
            </p:cNvPr>
            <p:cNvGrpSpPr/>
            <p:nvPr/>
          </p:nvGrpSpPr>
          <p:grpSpPr>
            <a:xfrm>
              <a:off x="821315" y="2201402"/>
              <a:ext cx="2247311" cy="2455201"/>
              <a:chOff x="1901550" y="1892512"/>
              <a:chExt cx="2247311" cy="2455201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E60C3FB4-2545-1354-7B3A-09C023231084}"/>
                  </a:ext>
                </a:extLst>
              </p:cNvPr>
              <p:cNvSpPr/>
              <p:nvPr/>
            </p:nvSpPr>
            <p:spPr>
              <a:xfrm>
                <a:off x="1901550" y="1892512"/>
                <a:ext cx="1944000" cy="2455200"/>
              </a:xfrm>
              <a:prstGeom prst="roundRect">
                <a:avLst>
                  <a:gd name="adj" fmla="val 8093"/>
                </a:avLst>
              </a:prstGeom>
              <a:noFill/>
              <a:ln>
                <a:solidFill>
                  <a:srgbClr val="6D6D6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dirty="0"/>
              </a:p>
            </p:txBody>
          </p:sp>
          <p:sp>
            <p:nvSpPr>
              <p:cNvPr id="5" name="Rectangle: Top Corners Rounded 4">
                <a:extLst>
                  <a:ext uri="{FF2B5EF4-FFF2-40B4-BE49-F238E27FC236}">
                    <a16:creationId xmlns="" xmlns:a16="http://schemas.microsoft.com/office/drawing/2014/main" id="{F86A65B0-DE50-0FCF-DD4C-45F555FDDFCD}"/>
                  </a:ext>
                </a:extLst>
              </p:cNvPr>
              <p:cNvSpPr/>
              <p:nvPr/>
            </p:nvSpPr>
            <p:spPr>
              <a:xfrm rot="16200000">
                <a:off x="1147350" y="2646713"/>
                <a:ext cx="2455200" cy="946800"/>
              </a:xfrm>
              <a:prstGeom prst="round2SameRect">
                <a:avLst/>
              </a:prstGeom>
              <a:solidFill>
                <a:srgbClr val="6EE2F5"/>
              </a:solidFill>
              <a:ln>
                <a:solidFill>
                  <a:srgbClr val="6EE2F5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="" xmlns:a16="http://schemas.microsoft.com/office/drawing/2014/main" id="{5E67B624-B077-66BB-9E46-724C63A80ACB}"/>
                  </a:ext>
                </a:extLst>
              </p:cNvPr>
              <p:cNvSpPr/>
              <p:nvPr/>
            </p:nvSpPr>
            <p:spPr>
              <a:xfrm rot="5400000">
                <a:off x="3385661" y="2860912"/>
                <a:ext cx="1008000" cy="518400"/>
              </a:xfrm>
              <a:prstGeom prst="triangle">
                <a:avLst/>
              </a:prstGeom>
              <a:solidFill>
                <a:srgbClr val="6EE2F5"/>
              </a:solidFill>
              <a:ln>
                <a:solidFill>
                  <a:srgbClr val="6EE2F5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F287941E-F6AF-65EA-8575-AD324C0C18F3}"/>
                  </a:ext>
                </a:extLst>
              </p:cNvPr>
              <p:cNvSpPr/>
              <p:nvPr/>
            </p:nvSpPr>
            <p:spPr>
              <a:xfrm rot="16200000">
                <a:off x="1771950" y="2322713"/>
                <a:ext cx="2203200" cy="1594800"/>
              </a:xfrm>
              <a:prstGeom prst="round2Same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BDBDC"/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="" xmlns:a16="http://schemas.microsoft.com/office/drawing/2014/main" id="{31F459B5-F897-2236-5655-AF5FBA61FB2D}"/>
                  </a:ext>
                </a:extLst>
              </p:cNvPr>
              <p:cNvSpPr/>
              <p:nvPr/>
            </p:nvSpPr>
            <p:spPr>
              <a:xfrm rot="5400000">
                <a:off x="1897038" y="2983312"/>
                <a:ext cx="543600" cy="273600"/>
              </a:xfrm>
              <a:prstGeom prst="triangle">
                <a:avLst/>
              </a:prstGeom>
              <a:solidFill>
                <a:srgbClr val="6EE2F5"/>
              </a:solidFill>
              <a:ln>
                <a:solidFill>
                  <a:srgbClr val="6EE2F5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3F69F563-DC73-C722-010C-62A036A906A5}"/>
                </a:ext>
              </a:extLst>
            </p:cNvPr>
            <p:cNvGrpSpPr/>
            <p:nvPr/>
          </p:nvGrpSpPr>
          <p:grpSpPr>
            <a:xfrm>
              <a:off x="836851" y="2770714"/>
              <a:ext cx="1856800" cy="1153165"/>
              <a:chOff x="867359" y="2501526"/>
              <a:chExt cx="1856800" cy="1153165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8D9C8C53-7E04-4724-0B25-5789DE060690}"/>
                  </a:ext>
                </a:extLst>
              </p:cNvPr>
              <p:cNvSpPr txBox="1"/>
              <p:nvPr/>
            </p:nvSpPr>
            <p:spPr>
              <a:xfrm>
                <a:off x="1233772" y="2501526"/>
                <a:ext cx="1159713" cy="6341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Estedad Black" panose="02000A03000000000000" pitchFamily="2" charset="-78"/>
                    <a:cs typeface="Estedad Black" panose="02000A03000000000000" pitchFamily="2" charset="-78"/>
                    <a:sym typeface="Montserrat-Bold"/>
                    <a:rtl val="0"/>
                  </a:rPr>
                  <a:t>01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Estedad Black" panose="02000A03000000000000" pitchFamily="2" charset="-78"/>
                  <a:cs typeface="Estedad Black" panose="02000A03000000000000" pitchFamily="2" charset="-78"/>
                  <a:sym typeface="Montserrat-Bold"/>
                  <a:rtl val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98127207-FB6B-6103-B971-813253F44FB9}"/>
                  </a:ext>
                </a:extLst>
              </p:cNvPr>
              <p:cNvSpPr txBox="1"/>
              <p:nvPr/>
            </p:nvSpPr>
            <p:spPr>
              <a:xfrm>
                <a:off x="867359" y="3346914"/>
                <a:ext cx="185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>
                  <a:defRPr/>
                </a:pPr>
                <a:r>
                  <a:rPr lang="fa-IR" sz="1400" b="1" dirty="0"/>
                  <a:t>معرفی و شفاف‌سازی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EE2F5"/>
                  </a:solidFill>
                  <a:effectLst/>
                  <a:uLnTx/>
                  <a:uFillTx/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100" name="Oval 99">
            <a:extLst>
              <a:ext uri="{FF2B5EF4-FFF2-40B4-BE49-F238E27FC236}">
                <a16:creationId xmlns="" xmlns:a16="http://schemas.microsoft.com/office/drawing/2014/main" id="{7B611D2B-2E1D-DECD-2FDD-D341C7C8A0CA}"/>
              </a:ext>
            </a:extLst>
          </p:cNvPr>
          <p:cNvSpPr/>
          <p:nvPr/>
        </p:nvSpPr>
        <p:spPr>
          <a:xfrm>
            <a:off x="1699714" y="5023764"/>
            <a:ext cx="187200" cy="187200"/>
          </a:xfrm>
          <a:prstGeom prst="ellipse">
            <a:avLst/>
          </a:prstGeom>
          <a:solidFill>
            <a:srgbClr val="6EE2F5"/>
          </a:solidFill>
          <a:ln>
            <a:solidFill>
              <a:srgbClr val="6EE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2" name="Oval 101">
            <a:extLst>
              <a:ext uri="{FF2B5EF4-FFF2-40B4-BE49-F238E27FC236}">
                <a16:creationId xmlns="" xmlns:a16="http://schemas.microsoft.com/office/drawing/2014/main" id="{7F5325CF-3F4D-8919-C883-E9A20E330D66}"/>
              </a:ext>
            </a:extLst>
          </p:cNvPr>
          <p:cNvSpPr/>
          <p:nvPr/>
        </p:nvSpPr>
        <p:spPr>
          <a:xfrm>
            <a:off x="3775229" y="5023764"/>
            <a:ext cx="187200" cy="187200"/>
          </a:xfrm>
          <a:prstGeom prst="ellipse">
            <a:avLst/>
          </a:prstGeom>
          <a:solidFill>
            <a:srgbClr val="8441A4"/>
          </a:solidFill>
          <a:ln>
            <a:solidFill>
              <a:srgbClr val="844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2F95DB41-6F67-4CA7-20D6-AED6CB44F5E4}"/>
              </a:ext>
            </a:extLst>
          </p:cNvPr>
          <p:cNvSpPr/>
          <p:nvPr/>
        </p:nvSpPr>
        <p:spPr>
          <a:xfrm>
            <a:off x="5850744" y="5023764"/>
            <a:ext cx="187200" cy="187200"/>
          </a:xfrm>
          <a:prstGeom prst="ellipse">
            <a:avLst/>
          </a:prstGeom>
          <a:solidFill>
            <a:srgbClr val="FF5B94"/>
          </a:solidFill>
          <a:ln>
            <a:solidFill>
              <a:srgbClr val="FF5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943B8D7C-8E1D-5F57-C0BA-57379F54E23E}"/>
              </a:ext>
            </a:extLst>
          </p:cNvPr>
          <p:cNvSpPr/>
          <p:nvPr/>
        </p:nvSpPr>
        <p:spPr>
          <a:xfrm>
            <a:off x="7926259" y="5023764"/>
            <a:ext cx="187200" cy="187200"/>
          </a:xfrm>
          <a:prstGeom prst="ellipse">
            <a:avLst/>
          </a:prstGeom>
          <a:solidFill>
            <a:srgbClr val="FE1684"/>
          </a:solidFill>
          <a:ln>
            <a:solidFill>
              <a:srgbClr val="FE1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5" name="Oval 104">
            <a:extLst>
              <a:ext uri="{FF2B5EF4-FFF2-40B4-BE49-F238E27FC236}">
                <a16:creationId xmlns="" xmlns:a16="http://schemas.microsoft.com/office/drawing/2014/main" id="{90582A82-8359-6AE0-48B9-216454305149}"/>
              </a:ext>
            </a:extLst>
          </p:cNvPr>
          <p:cNvSpPr/>
          <p:nvPr/>
        </p:nvSpPr>
        <p:spPr>
          <a:xfrm>
            <a:off x="10001774" y="5023764"/>
            <a:ext cx="187200" cy="187200"/>
          </a:xfrm>
          <a:prstGeom prst="ellipse">
            <a:avLst/>
          </a:prstGeom>
          <a:solidFill>
            <a:srgbClr val="FBB70A"/>
          </a:solidFill>
          <a:ln>
            <a:solidFill>
              <a:srgbClr val="FBB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3FB7F4C0-51A4-CEDC-A86D-5BEED64B5A20}"/>
              </a:ext>
            </a:extLst>
          </p:cNvPr>
          <p:cNvCxnSpPr>
            <a:cxnSpLocks/>
          </p:cNvCxnSpPr>
          <p:nvPr/>
        </p:nvCxnSpPr>
        <p:spPr>
          <a:xfrm>
            <a:off x="1957947" y="5117364"/>
            <a:ext cx="1746250" cy="0"/>
          </a:xfrm>
          <a:prstGeom prst="line">
            <a:avLst/>
          </a:prstGeom>
          <a:ln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B9F3EF14-4EC3-DC3D-CD55-235E400A0858}"/>
              </a:ext>
            </a:extLst>
          </p:cNvPr>
          <p:cNvCxnSpPr>
            <a:cxnSpLocks/>
          </p:cNvCxnSpPr>
          <p:nvPr/>
        </p:nvCxnSpPr>
        <p:spPr>
          <a:xfrm>
            <a:off x="4033461" y="5117364"/>
            <a:ext cx="1746250" cy="0"/>
          </a:xfrm>
          <a:prstGeom prst="line">
            <a:avLst/>
          </a:prstGeom>
          <a:ln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B8B0ED27-8C01-9E3B-73A9-DDCB403BCE50}"/>
              </a:ext>
            </a:extLst>
          </p:cNvPr>
          <p:cNvCxnSpPr>
            <a:cxnSpLocks/>
          </p:cNvCxnSpPr>
          <p:nvPr/>
        </p:nvCxnSpPr>
        <p:spPr>
          <a:xfrm>
            <a:off x="6108977" y="5117364"/>
            <a:ext cx="1746250" cy="0"/>
          </a:xfrm>
          <a:prstGeom prst="line">
            <a:avLst/>
          </a:prstGeom>
          <a:ln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AF66B773-E500-6E22-8782-37C2090260D4}"/>
              </a:ext>
            </a:extLst>
          </p:cNvPr>
          <p:cNvCxnSpPr>
            <a:cxnSpLocks/>
          </p:cNvCxnSpPr>
          <p:nvPr/>
        </p:nvCxnSpPr>
        <p:spPr>
          <a:xfrm>
            <a:off x="8184491" y="5117364"/>
            <a:ext cx="1746250" cy="0"/>
          </a:xfrm>
          <a:prstGeom prst="line">
            <a:avLst/>
          </a:prstGeom>
          <a:ln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93DF257F-697B-8D38-7436-50AF09D3AAF3}"/>
              </a:ext>
            </a:extLst>
          </p:cNvPr>
          <p:cNvCxnSpPr>
            <a:cxnSpLocks/>
          </p:cNvCxnSpPr>
          <p:nvPr/>
        </p:nvCxnSpPr>
        <p:spPr>
          <a:xfrm>
            <a:off x="821315" y="5117364"/>
            <a:ext cx="813810" cy="0"/>
          </a:xfrm>
          <a:prstGeom prst="line">
            <a:avLst/>
          </a:prstGeom>
          <a:ln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C191C214-D90C-8A13-F346-BB68E4645F52}"/>
              </a:ext>
            </a:extLst>
          </p:cNvPr>
          <p:cNvCxnSpPr>
            <a:cxnSpLocks/>
          </p:cNvCxnSpPr>
          <p:nvPr/>
        </p:nvCxnSpPr>
        <p:spPr>
          <a:xfrm>
            <a:off x="10253565" y="5117364"/>
            <a:ext cx="813810" cy="0"/>
          </a:xfrm>
          <a:prstGeom prst="line">
            <a:avLst/>
          </a:prstGeom>
          <a:ln>
            <a:solidFill>
              <a:srgbClr val="6D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4526701" y="1208646"/>
            <a:ext cx="2779157" cy="613634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بایوی</a:t>
            </a:r>
            <a:r>
              <a:rPr kumimoji="0" lang="fa-IR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 کانال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464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3493698" y="2540480"/>
            <a:ext cx="5740037" cy="1781741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محتوا چی بزارم؟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266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721" y="1026461"/>
            <a:ext cx="5677135" cy="474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3493698" y="2540480"/>
            <a:ext cx="5740037" cy="1781741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ایده های محتوایی</a:t>
            </a:r>
            <a:r>
              <a:rPr kumimoji="0" lang="fa-IR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 متفاوت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862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3493698" y="2540480"/>
            <a:ext cx="5740037" cy="1781741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lang="fa-IR" sz="3200" b="1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چجوری ممبر جذب کنیم؟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252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قیمت طلا نزولی شد/ بازار در سراشیبی قیمت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6711351" y="4343402"/>
            <a:ext cx="4321834" cy="918712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lang="fa-IR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شماره مخاطبین=معدن طلا</a:t>
            </a:r>
          </a:p>
        </p:txBody>
      </p:sp>
    </p:spTree>
    <p:extLst>
      <p:ext uri="{BB962C8B-B14F-4D97-AF65-F5344CB8AC3E}">
        <p14:creationId xmlns:p14="http://schemas.microsoft.com/office/powerpoint/2010/main" val="11016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69419"/>
            <a:ext cx="10287000" cy="200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324944"/>
            <a:ext cx="102870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00" y="793630"/>
            <a:ext cx="7631407" cy="51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t="41383" r="306" b="11573"/>
          <a:stretch/>
        </p:blipFill>
        <p:spPr>
          <a:xfrm>
            <a:off x="4295956" y="1362973"/>
            <a:ext cx="4045788" cy="41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3493698" y="2540480"/>
            <a:ext cx="5740037" cy="1781741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lang="fa-IR" sz="3200" b="1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تبلیغات در کانال ها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61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29" y="776377"/>
            <a:ext cx="9045861" cy="5538158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11197086" y="1509623"/>
            <a:ext cx="836762" cy="34505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55" y="810883"/>
            <a:ext cx="8174871" cy="549533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5184475" y="560717"/>
            <a:ext cx="586596" cy="157863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8476890" y="3275162"/>
            <a:ext cx="586596" cy="157863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326" y="2229579"/>
            <a:ext cx="5973394" cy="255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87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0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17" y="525528"/>
            <a:ext cx="7216765" cy="58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06" y="1260174"/>
            <a:ext cx="4321115" cy="4321115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4780829" y="686518"/>
            <a:ext cx="2700068" cy="573656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lang="fa-IR" sz="3200" b="1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کپسول فروش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118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A27E4D9-76EF-A287-5A94-7317BA76C887}"/>
              </a:ext>
            </a:extLst>
          </p:cNvPr>
          <p:cNvSpPr/>
          <p:nvPr/>
        </p:nvSpPr>
        <p:spPr>
          <a:xfrm>
            <a:off x="862642" y="4223347"/>
            <a:ext cx="4287327" cy="1280305"/>
          </a:xfrm>
          <a:prstGeom prst="roundRect">
            <a:avLst>
              <a:gd name="adj" fmla="val 50000"/>
            </a:avLst>
          </a:prstGeom>
          <a:solidFill>
            <a:srgbClr val="E74C3C"/>
          </a:solidFill>
          <a:ln w="13791" cap="flat">
            <a:noFill/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lang="fa-IR" sz="3200" b="1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کیا دوست دارن پست هاشون بره مجله؟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285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3" t="-942" r="687" b="6791"/>
          <a:stretch/>
        </p:blipFill>
        <p:spPr>
          <a:xfrm>
            <a:off x="5046453" y="-276046"/>
            <a:ext cx="6780363" cy="6892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768423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3200" dirty="0">
                <a:cs typeface="B Nazanin" panose="00000400000000000000" pitchFamily="2" charset="-78"/>
              </a:rPr>
              <a:t>آموزش کاربردی</a:t>
            </a: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تحلیل ترندها</a:t>
            </a: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روانشناسی ساده</a:t>
            </a: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رشد فردی</a:t>
            </a: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کسب درآمد</a:t>
            </a: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تکنولوژی </a:t>
            </a:r>
            <a:r>
              <a:rPr lang="en-US" sz="3200" dirty="0" smtClean="0">
                <a:cs typeface="B Nazanin" panose="00000400000000000000" pitchFamily="2" charset="-78"/>
              </a:rPr>
              <a:t>AI</a:t>
            </a:r>
            <a:endParaRPr lang="en-US" sz="3200" dirty="0">
              <a:cs typeface="B Nazanin" panose="00000400000000000000" pitchFamily="2" charset="-78"/>
            </a:endParaRP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اشتباهات رایج</a:t>
            </a: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تجربه واقعی</a:t>
            </a:r>
          </a:p>
          <a:p>
            <a:pPr algn="ctr"/>
            <a:r>
              <a:rPr lang="fa-IR" sz="3200" dirty="0">
                <a:cs typeface="B Nazanin" panose="00000400000000000000" pitchFamily="2" charset="-78"/>
              </a:rPr>
              <a:t>پشت‌صحنه کارها</a:t>
            </a:r>
          </a:p>
          <a:p>
            <a:pPr algn="ctr"/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29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vc_imam rez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021" y="823044"/>
            <a:ext cx="6603467" cy="3714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7124" y="47966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dirty="0">
                <a:solidFill>
                  <a:srgbClr val="091E42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انیمیشن جذاب و نوستالژیک از تجربه سفر به مشهد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87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68" y="0"/>
            <a:ext cx="385876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36" y="0"/>
            <a:ext cx="4474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8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40" y="0"/>
            <a:ext cx="5504749" cy="68580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9F44E36C-F166-D07D-DAE6-16BFBDD00F94}"/>
              </a:ext>
            </a:extLst>
          </p:cNvPr>
          <p:cNvSpPr/>
          <p:nvPr/>
        </p:nvSpPr>
        <p:spPr>
          <a:xfrm>
            <a:off x="7674809" y="2909852"/>
            <a:ext cx="3847030" cy="641482"/>
          </a:xfrm>
          <a:prstGeom prst="roundRect">
            <a:avLst>
              <a:gd name="adj" fmla="val 8169"/>
            </a:avLst>
          </a:prstGeom>
          <a:solidFill>
            <a:srgbClr val="E74C3C"/>
          </a:solidFill>
          <a:ln w="13791" cap="flat">
            <a:solidFill>
              <a:srgbClr val="E74C3C"/>
            </a:solidFill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>
            <a:defPPr>
              <a:defRPr lang="fa-I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chemeClr val="dk1"/>
              </a:buClr>
              <a:buSzPts val="1100"/>
            </a:pPr>
            <a:r>
              <a:rPr lang="fa-IR" sz="32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براتون پلن دارم باقلوا</a:t>
            </a:r>
            <a:endParaRPr lang="fa-I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602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690487"/>
            </a:gs>
            <a:gs pos="0">
              <a:srgbClr val="470564"/>
            </a:gs>
            <a:gs pos="100000">
              <a:srgbClr val="A801C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6" name="Graphic 4725">
            <a:extLst>
              <a:ext uri="{FF2B5EF4-FFF2-40B4-BE49-F238E27FC236}">
                <a16:creationId xmlns:a16="http://schemas.microsoft.com/office/drawing/2014/main" xmlns="" id="{D283D7D7-5712-4237-8AA0-345C1DDBC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30270" y="1526163"/>
            <a:ext cx="6238257" cy="3877110"/>
          </a:xfrm>
          <a:prstGeom prst="rect">
            <a:avLst/>
          </a:prstGeom>
        </p:spPr>
      </p:pic>
      <p:pic>
        <p:nvPicPr>
          <p:cNvPr id="4728" name="Graphic 4727">
            <a:extLst>
              <a:ext uri="{FF2B5EF4-FFF2-40B4-BE49-F238E27FC236}">
                <a16:creationId xmlns:a16="http://schemas.microsoft.com/office/drawing/2014/main" xmlns="" id="{00A72217-9006-4003-8BB7-E7963C71B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74158" y="5248919"/>
            <a:ext cx="1167156" cy="1113494"/>
          </a:xfrm>
          <a:prstGeom prst="rect">
            <a:avLst/>
          </a:prstGeom>
        </p:spPr>
      </p:pic>
      <p:pic>
        <p:nvPicPr>
          <p:cNvPr id="4730" name="Graphic 4729">
            <a:extLst>
              <a:ext uri="{FF2B5EF4-FFF2-40B4-BE49-F238E27FC236}">
                <a16:creationId xmlns:a16="http://schemas.microsoft.com/office/drawing/2014/main" xmlns="" id="{CE4542F5-531E-48AB-9FB7-50FA5A8E4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7496" y="5403273"/>
            <a:ext cx="1033001" cy="1073247"/>
          </a:xfrm>
          <a:prstGeom prst="rect">
            <a:avLst/>
          </a:prstGeom>
        </p:spPr>
      </p:pic>
      <p:pic>
        <p:nvPicPr>
          <p:cNvPr id="4732" name="Graphic 4731">
            <a:extLst>
              <a:ext uri="{FF2B5EF4-FFF2-40B4-BE49-F238E27FC236}">
                <a16:creationId xmlns:a16="http://schemas.microsoft.com/office/drawing/2014/main" xmlns="" id="{C1FF0766-36F3-4BAF-8F58-804AA8043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03918" y="5178184"/>
            <a:ext cx="1422054" cy="1395223"/>
          </a:xfrm>
          <a:prstGeom prst="rect">
            <a:avLst/>
          </a:prstGeom>
        </p:spPr>
      </p:pic>
      <p:pic>
        <p:nvPicPr>
          <p:cNvPr id="4734" name="Graphic 4733">
            <a:extLst>
              <a:ext uri="{FF2B5EF4-FFF2-40B4-BE49-F238E27FC236}">
                <a16:creationId xmlns:a16="http://schemas.microsoft.com/office/drawing/2014/main" xmlns="" id="{3D5FE548-0FF7-47AF-9C16-0FBFB550F0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512427" y="5112846"/>
            <a:ext cx="1354975" cy="1234236"/>
          </a:xfrm>
          <a:prstGeom prst="rect">
            <a:avLst/>
          </a:prstGeom>
        </p:spPr>
      </p:pic>
      <p:pic>
        <p:nvPicPr>
          <p:cNvPr id="4736" name="Graphic 4735">
            <a:extLst>
              <a:ext uri="{FF2B5EF4-FFF2-40B4-BE49-F238E27FC236}">
                <a16:creationId xmlns:a16="http://schemas.microsoft.com/office/drawing/2014/main" xmlns="" id="{3B21F694-8666-4A4A-A5A5-6C4F9CD586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69501" y="3464718"/>
            <a:ext cx="1287898" cy="1193990"/>
          </a:xfrm>
          <a:prstGeom prst="rect">
            <a:avLst/>
          </a:prstGeom>
        </p:spPr>
      </p:pic>
      <p:pic>
        <p:nvPicPr>
          <p:cNvPr id="4738" name="Graphic 4737">
            <a:extLst>
              <a:ext uri="{FF2B5EF4-FFF2-40B4-BE49-F238E27FC236}">
                <a16:creationId xmlns:a16="http://schemas.microsoft.com/office/drawing/2014/main" xmlns="" id="{100798F9-A85E-4262-9B62-D9EB122B7C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179266" y="2361380"/>
            <a:ext cx="1743576" cy="1438001"/>
          </a:xfrm>
          <a:prstGeom prst="rect">
            <a:avLst/>
          </a:prstGeom>
        </p:spPr>
      </p:pic>
      <p:pic>
        <p:nvPicPr>
          <p:cNvPr id="4740" name="Graphic 4739">
            <a:extLst>
              <a:ext uri="{FF2B5EF4-FFF2-40B4-BE49-F238E27FC236}">
                <a16:creationId xmlns:a16="http://schemas.microsoft.com/office/drawing/2014/main" xmlns="" id="{04B7D12E-228D-4C42-8F8A-4B984F354C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254605" y="3160480"/>
            <a:ext cx="1354976" cy="1462301"/>
          </a:xfrm>
          <a:prstGeom prst="rect">
            <a:avLst/>
          </a:prstGeom>
        </p:spPr>
      </p:pic>
      <p:pic>
        <p:nvPicPr>
          <p:cNvPr id="4742" name="Graphic 4741">
            <a:extLst>
              <a:ext uri="{FF2B5EF4-FFF2-40B4-BE49-F238E27FC236}">
                <a16:creationId xmlns:a16="http://schemas.microsoft.com/office/drawing/2014/main" xmlns="" id="{97D2F66E-FDB9-4947-8F4C-DFBE2A84D6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338024" y="2242091"/>
            <a:ext cx="1703782" cy="1234236"/>
          </a:xfrm>
          <a:prstGeom prst="rect">
            <a:avLst/>
          </a:prstGeom>
        </p:spPr>
      </p:pic>
      <p:pic>
        <p:nvPicPr>
          <p:cNvPr id="4744" name="Graphic 4743">
            <a:extLst>
              <a:ext uri="{FF2B5EF4-FFF2-40B4-BE49-F238E27FC236}">
                <a16:creationId xmlns:a16="http://schemas.microsoft.com/office/drawing/2014/main" xmlns="" id="{DE223036-2044-443B-BBB7-89C53B822FE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243577" y="249094"/>
            <a:ext cx="1596457" cy="1824522"/>
          </a:xfrm>
          <a:prstGeom prst="rect">
            <a:avLst/>
          </a:prstGeom>
        </p:spPr>
      </p:pic>
      <p:pic>
        <p:nvPicPr>
          <p:cNvPr id="4746" name="Graphic 4745">
            <a:extLst>
              <a:ext uri="{FF2B5EF4-FFF2-40B4-BE49-F238E27FC236}">
                <a16:creationId xmlns:a16="http://schemas.microsoft.com/office/drawing/2014/main" xmlns="" id="{62FCE8B9-F458-49A6-B382-3597EB310D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2256668" y="1814590"/>
            <a:ext cx="1462303" cy="1328146"/>
          </a:xfrm>
          <a:prstGeom prst="rect">
            <a:avLst/>
          </a:prstGeom>
        </p:spPr>
      </p:pic>
      <p:pic>
        <p:nvPicPr>
          <p:cNvPr id="4748" name="Graphic 4747">
            <a:extLst>
              <a:ext uri="{FF2B5EF4-FFF2-40B4-BE49-F238E27FC236}">
                <a16:creationId xmlns:a16="http://schemas.microsoft.com/office/drawing/2014/main" xmlns="" id="{DAAF7138-4B84-4CA4-81B5-393D11D8F1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5281062" y="4035577"/>
            <a:ext cx="1180574" cy="1247653"/>
          </a:xfrm>
          <a:prstGeom prst="rect">
            <a:avLst/>
          </a:prstGeom>
        </p:spPr>
      </p:pic>
      <p:pic>
        <p:nvPicPr>
          <p:cNvPr id="4750" name="Graphic 4749">
            <a:extLst>
              <a:ext uri="{FF2B5EF4-FFF2-40B4-BE49-F238E27FC236}">
                <a16:creationId xmlns:a16="http://schemas.microsoft.com/office/drawing/2014/main" xmlns="" id="{12EEA8B5-CAE5-496F-9DE1-88E9BB61D9B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403918" y="712824"/>
            <a:ext cx="1556208" cy="1207403"/>
          </a:xfrm>
          <a:prstGeom prst="rect">
            <a:avLst/>
          </a:prstGeom>
        </p:spPr>
      </p:pic>
      <p:pic>
        <p:nvPicPr>
          <p:cNvPr id="4752" name="Graphic 4751">
            <a:extLst>
              <a:ext uri="{FF2B5EF4-FFF2-40B4-BE49-F238E27FC236}">
                <a16:creationId xmlns:a16="http://schemas.microsoft.com/office/drawing/2014/main" xmlns="" id="{9AE35C63-306E-4361-9737-F87337A5CFF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4313431" y="504543"/>
            <a:ext cx="1529379" cy="1167159"/>
          </a:xfrm>
          <a:prstGeom prst="rect">
            <a:avLst/>
          </a:prstGeom>
        </p:spPr>
      </p:pic>
      <p:pic>
        <p:nvPicPr>
          <p:cNvPr id="4754" name="Graphic 4753">
            <a:extLst>
              <a:ext uri="{FF2B5EF4-FFF2-40B4-BE49-F238E27FC236}">
                <a16:creationId xmlns:a16="http://schemas.microsoft.com/office/drawing/2014/main" xmlns="" id="{43C42F02-58D2-4CF8-BF74-1ED0A19A373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2481070" y="251681"/>
            <a:ext cx="1301313" cy="1274482"/>
          </a:xfrm>
          <a:prstGeom prst="rect">
            <a:avLst/>
          </a:prstGeom>
        </p:spPr>
      </p:pic>
      <p:sp>
        <p:nvSpPr>
          <p:cNvPr id="4758" name="TextBox 4757">
            <a:extLst>
              <a:ext uri="{FF2B5EF4-FFF2-40B4-BE49-F238E27FC236}">
                <a16:creationId xmlns:a16="http://schemas.microsoft.com/office/drawing/2014/main" xmlns="" id="{21386496-D8DA-4AF5-AC6D-D212D826E4AB}"/>
              </a:ext>
            </a:extLst>
          </p:cNvPr>
          <p:cNvSpPr txBox="1"/>
          <p:nvPr/>
        </p:nvSpPr>
        <p:spPr>
          <a:xfrm>
            <a:off x="3660622" y="2284986"/>
            <a:ext cx="2307772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isometricBottomDown"/>
              <a:lightRig rig="threePt" dir="t"/>
            </a:scene3d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اپلیکیشن </a:t>
            </a:r>
            <a:r>
              <a:rPr lang="fa-IR" sz="2000" dirty="0" smtClean="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روبیکا</a:t>
            </a:r>
            <a:endParaRPr lang="fa-IR" sz="2000" dirty="0">
              <a:solidFill>
                <a:schemeClr val="bg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59" name="TextBox 4758">
            <a:extLst>
              <a:ext uri="{FF2B5EF4-FFF2-40B4-BE49-F238E27FC236}">
                <a16:creationId xmlns:a16="http://schemas.microsoft.com/office/drawing/2014/main" xmlns="" id="{7F4AF0E9-839F-4FCE-A705-0F7949537D56}"/>
              </a:ext>
            </a:extLst>
          </p:cNvPr>
          <p:cNvSpPr txBox="1"/>
          <p:nvPr/>
        </p:nvSpPr>
        <p:spPr>
          <a:xfrm>
            <a:off x="7120127" y="1870981"/>
            <a:ext cx="2307772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اپلیکیشن بله</a:t>
            </a:r>
          </a:p>
        </p:txBody>
      </p:sp>
      <p:sp>
        <p:nvSpPr>
          <p:cNvPr id="4760" name="TextBox 4759">
            <a:extLst>
              <a:ext uri="{FF2B5EF4-FFF2-40B4-BE49-F238E27FC236}">
                <a16:creationId xmlns:a16="http://schemas.microsoft.com/office/drawing/2014/main" xmlns="" id="{F4842FE2-695E-4ACF-8614-9CA7EA830F0A}"/>
              </a:ext>
            </a:extLst>
          </p:cNvPr>
          <p:cNvSpPr txBox="1"/>
          <p:nvPr/>
        </p:nvSpPr>
        <p:spPr>
          <a:xfrm>
            <a:off x="3321561" y="3958386"/>
            <a:ext cx="2307772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اپلیکیشن </a:t>
            </a:r>
            <a:r>
              <a:rPr lang="fa-IR" sz="2000" dirty="0" smtClean="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ایتا</a:t>
            </a:r>
            <a:endParaRPr lang="fa-IR" sz="2000" dirty="0">
              <a:solidFill>
                <a:schemeClr val="bg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61" name="TextBox 4760">
            <a:extLst>
              <a:ext uri="{FF2B5EF4-FFF2-40B4-BE49-F238E27FC236}">
                <a16:creationId xmlns:a16="http://schemas.microsoft.com/office/drawing/2014/main" xmlns="" id="{0F3DD6AE-AD23-4960-94EC-9300C8B23765}"/>
              </a:ext>
            </a:extLst>
          </p:cNvPr>
          <p:cNvSpPr txBox="1"/>
          <p:nvPr/>
        </p:nvSpPr>
        <p:spPr>
          <a:xfrm>
            <a:off x="6765686" y="3980134"/>
            <a:ext cx="2307772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isometricBottomDown"/>
              <a:lightRig rig="threePt" dir="t"/>
            </a:scene3d>
          </a:bodyPr>
          <a:lstStyle/>
          <a:p>
            <a:pPr algn="ctr"/>
            <a:r>
              <a:rPr lang="fa-IR" sz="2000" dirty="0" smtClean="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تلگرام و اینستاگرام</a:t>
            </a:r>
            <a:endParaRPr lang="fa-IR" sz="2000" dirty="0">
              <a:solidFill>
                <a:schemeClr val="bg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5841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E26B6AE-3821-0A41-18F4-7C244E407DC2}"/>
              </a:ext>
            </a:extLst>
          </p:cNvPr>
          <p:cNvGrpSpPr/>
          <p:nvPr/>
        </p:nvGrpSpPr>
        <p:grpSpPr>
          <a:xfrm>
            <a:off x="1294496" y="3148482"/>
            <a:ext cx="9140172" cy="1803234"/>
            <a:chOff x="1661179" y="2527383"/>
            <a:chExt cx="9140172" cy="180323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00B511F7-3A1D-9453-2657-A925AF113BFC}"/>
                </a:ext>
              </a:extLst>
            </p:cNvPr>
            <p:cNvSpPr/>
            <p:nvPr/>
          </p:nvSpPr>
          <p:spPr>
            <a:xfrm>
              <a:off x="3610937" y="2786595"/>
              <a:ext cx="4801120" cy="1284801"/>
            </a:xfrm>
            <a:custGeom>
              <a:avLst/>
              <a:gdLst>
                <a:gd name="connsiteX0" fmla="*/ 0 w 564049"/>
                <a:gd name="connsiteY0" fmla="*/ 0 h 150942"/>
                <a:gd name="connsiteX1" fmla="*/ 564050 w 564049"/>
                <a:gd name="connsiteY1" fmla="*/ 0 h 150942"/>
                <a:gd name="connsiteX2" fmla="*/ 564050 w 564049"/>
                <a:gd name="connsiteY2" fmla="*/ 150943 h 150942"/>
                <a:gd name="connsiteX3" fmla="*/ 0 w 564049"/>
                <a:gd name="connsiteY3" fmla="*/ 150943 h 15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049" h="150942">
                  <a:moveTo>
                    <a:pt x="0" y="0"/>
                  </a:moveTo>
                  <a:lnTo>
                    <a:pt x="564050" y="0"/>
                  </a:lnTo>
                  <a:lnTo>
                    <a:pt x="564050" y="150943"/>
                  </a:lnTo>
                  <a:lnTo>
                    <a:pt x="0" y="150943"/>
                  </a:lnTo>
                  <a:close/>
                </a:path>
              </a:pathLst>
            </a:custGeom>
            <a:solidFill>
              <a:srgbClr val="E5E7E9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21C9CB9-8000-A4C3-E617-C439F2E9471D}"/>
                </a:ext>
              </a:extLst>
            </p:cNvPr>
            <p:cNvSpPr/>
            <p:nvPr/>
          </p:nvSpPr>
          <p:spPr>
            <a:xfrm>
              <a:off x="2145803" y="2899301"/>
              <a:ext cx="980509" cy="1048128"/>
            </a:xfrm>
            <a:custGeom>
              <a:avLst/>
              <a:gdLst>
                <a:gd name="connsiteX0" fmla="*/ 0 w 115193"/>
                <a:gd name="connsiteY0" fmla="*/ 0 h 123137"/>
                <a:gd name="connsiteX1" fmla="*/ 115193 w 115193"/>
                <a:gd name="connsiteY1" fmla="*/ 0 h 123137"/>
                <a:gd name="connsiteX2" fmla="*/ 115193 w 115193"/>
                <a:gd name="connsiteY2" fmla="*/ 123137 h 123137"/>
                <a:gd name="connsiteX3" fmla="*/ 0 w 115193"/>
                <a:gd name="connsiteY3" fmla="*/ 123137 h 12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193" h="123137">
                  <a:moveTo>
                    <a:pt x="0" y="0"/>
                  </a:moveTo>
                  <a:lnTo>
                    <a:pt x="115193" y="0"/>
                  </a:lnTo>
                  <a:lnTo>
                    <a:pt x="115193" y="123137"/>
                  </a:lnTo>
                  <a:lnTo>
                    <a:pt x="0" y="123137"/>
                  </a:lnTo>
                  <a:close/>
                </a:path>
              </a:pathLst>
            </a:custGeom>
            <a:solidFill>
              <a:srgbClr val="D7DBDD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2F7A263-3422-93BD-D7D1-0610FBCAAD02}"/>
                </a:ext>
              </a:extLst>
            </p:cNvPr>
            <p:cNvSpPr/>
            <p:nvPr/>
          </p:nvSpPr>
          <p:spPr>
            <a:xfrm>
              <a:off x="3610937" y="2786595"/>
              <a:ext cx="236673" cy="1284801"/>
            </a:xfrm>
            <a:custGeom>
              <a:avLst/>
              <a:gdLst>
                <a:gd name="connsiteX0" fmla="*/ 0 w 27805"/>
                <a:gd name="connsiteY0" fmla="*/ 0 h 150942"/>
                <a:gd name="connsiteX1" fmla="*/ 27805 w 27805"/>
                <a:gd name="connsiteY1" fmla="*/ 0 h 150942"/>
                <a:gd name="connsiteX2" fmla="*/ 27805 w 27805"/>
                <a:gd name="connsiteY2" fmla="*/ 150943 h 150942"/>
                <a:gd name="connsiteX3" fmla="*/ 0 w 27805"/>
                <a:gd name="connsiteY3" fmla="*/ 150943 h 15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5" h="150942">
                  <a:moveTo>
                    <a:pt x="0" y="0"/>
                  </a:moveTo>
                  <a:lnTo>
                    <a:pt x="27805" y="0"/>
                  </a:lnTo>
                  <a:lnTo>
                    <a:pt x="27805" y="150943"/>
                  </a:lnTo>
                  <a:lnTo>
                    <a:pt x="0" y="150943"/>
                  </a:lnTo>
                  <a:close/>
                </a:path>
              </a:pathLst>
            </a:custGeom>
            <a:solidFill>
              <a:srgbClr val="D7DBDD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1774DF8-2928-8FC1-C692-7998C321F0F6}"/>
                </a:ext>
              </a:extLst>
            </p:cNvPr>
            <p:cNvSpPr/>
            <p:nvPr/>
          </p:nvSpPr>
          <p:spPr>
            <a:xfrm>
              <a:off x="8412065" y="3045816"/>
              <a:ext cx="484616" cy="766376"/>
            </a:xfrm>
            <a:custGeom>
              <a:avLst/>
              <a:gdLst>
                <a:gd name="connsiteX0" fmla="*/ 0 w 56934"/>
                <a:gd name="connsiteY0" fmla="*/ 0 h 90036"/>
                <a:gd name="connsiteX1" fmla="*/ 56935 w 56934"/>
                <a:gd name="connsiteY1" fmla="*/ 0 h 90036"/>
                <a:gd name="connsiteX2" fmla="*/ 56935 w 56934"/>
                <a:gd name="connsiteY2" fmla="*/ 90036 h 90036"/>
                <a:gd name="connsiteX3" fmla="*/ 0 w 56934"/>
                <a:gd name="connsiteY3" fmla="*/ 90036 h 9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34" h="90036">
                  <a:moveTo>
                    <a:pt x="0" y="0"/>
                  </a:moveTo>
                  <a:lnTo>
                    <a:pt x="56935" y="0"/>
                  </a:lnTo>
                  <a:lnTo>
                    <a:pt x="56935" y="90036"/>
                  </a:lnTo>
                  <a:lnTo>
                    <a:pt x="0" y="90036"/>
                  </a:lnTo>
                  <a:close/>
                </a:path>
              </a:pathLst>
            </a:custGeom>
            <a:solidFill>
              <a:srgbClr val="D7DBDD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C94AEB89-ED13-DB77-012B-9C14F8388AD3}"/>
                </a:ext>
              </a:extLst>
            </p:cNvPr>
            <p:cNvSpPr/>
            <p:nvPr/>
          </p:nvSpPr>
          <p:spPr>
            <a:xfrm>
              <a:off x="3126313" y="2527383"/>
              <a:ext cx="484616" cy="1803234"/>
            </a:xfrm>
            <a:custGeom>
              <a:avLst/>
              <a:gdLst>
                <a:gd name="connsiteX0" fmla="*/ 0 w 56934"/>
                <a:gd name="connsiteY0" fmla="*/ 0 h 211849"/>
                <a:gd name="connsiteX1" fmla="*/ 56935 w 56934"/>
                <a:gd name="connsiteY1" fmla="*/ 0 h 211849"/>
                <a:gd name="connsiteX2" fmla="*/ 56935 w 56934"/>
                <a:gd name="connsiteY2" fmla="*/ 211850 h 211849"/>
                <a:gd name="connsiteX3" fmla="*/ 0 w 56934"/>
                <a:gd name="connsiteY3" fmla="*/ 211850 h 21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34" h="211849">
                  <a:moveTo>
                    <a:pt x="0" y="0"/>
                  </a:moveTo>
                  <a:lnTo>
                    <a:pt x="56935" y="0"/>
                  </a:lnTo>
                  <a:lnTo>
                    <a:pt x="56935" y="211850"/>
                  </a:lnTo>
                  <a:lnTo>
                    <a:pt x="0" y="211850"/>
                  </a:lnTo>
                  <a:close/>
                </a:path>
              </a:pathLst>
            </a:custGeom>
            <a:solidFill>
              <a:srgbClr val="E5E7E9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49426ABA-FB6D-71EF-464E-687C112CDD84}"/>
                </a:ext>
              </a:extLst>
            </p:cNvPr>
            <p:cNvSpPr/>
            <p:nvPr/>
          </p:nvSpPr>
          <p:spPr>
            <a:xfrm>
              <a:off x="1661179" y="2673898"/>
              <a:ext cx="484616" cy="1510212"/>
            </a:xfrm>
            <a:custGeom>
              <a:avLst/>
              <a:gdLst>
                <a:gd name="connsiteX0" fmla="*/ 0 w 56934"/>
                <a:gd name="connsiteY0" fmla="*/ 0 h 177424"/>
                <a:gd name="connsiteX1" fmla="*/ 56935 w 56934"/>
                <a:gd name="connsiteY1" fmla="*/ 0 h 177424"/>
                <a:gd name="connsiteX2" fmla="*/ 56935 w 56934"/>
                <a:gd name="connsiteY2" fmla="*/ 177424 h 177424"/>
                <a:gd name="connsiteX3" fmla="*/ 0 w 56934"/>
                <a:gd name="connsiteY3" fmla="*/ 177424 h 17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34" h="177424">
                  <a:moveTo>
                    <a:pt x="0" y="0"/>
                  </a:moveTo>
                  <a:lnTo>
                    <a:pt x="56935" y="0"/>
                  </a:lnTo>
                  <a:lnTo>
                    <a:pt x="56935" y="177424"/>
                  </a:lnTo>
                  <a:lnTo>
                    <a:pt x="0" y="177424"/>
                  </a:lnTo>
                  <a:close/>
                </a:path>
              </a:pathLst>
            </a:custGeom>
            <a:solidFill>
              <a:srgbClr val="E5E7E9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328F1F5-3CE9-F7A0-B29F-6CDCDF18D8A8}"/>
                </a:ext>
              </a:extLst>
            </p:cNvPr>
            <p:cNvSpPr/>
            <p:nvPr/>
          </p:nvSpPr>
          <p:spPr>
            <a:xfrm>
              <a:off x="8896681" y="3327568"/>
              <a:ext cx="1904670" cy="202855"/>
            </a:xfrm>
            <a:custGeom>
              <a:avLst/>
              <a:gdLst>
                <a:gd name="connsiteX0" fmla="*/ 0 w 223766"/>
                <a:gd name="connsiteY0" fmla="*/ 23833 h 23832"/>
                <a:gd name="connsiteX1" fmla="*/ 198609 w 223766"/>
                <a:gd name="connsiteY1" fmla="*/ 23833 h 23832"/>
                <a:gd name="connsiteX2" fmla="*/ 223766 w 223766"/>
                <a:gd name="connsiteY2" fmla="*/ 0 h 23832"/>
                <a:gd name="connsiteX3" fmla="*/ 0 w 223766"/>
                <a:gd name="connsiteY3" fmla="*/ 0 h 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6" h="23832">
                  <a:moveTo>
                    <a:pt x="0" y="23833"/>
                  </a:moveTo>
                  <a:lnTo>
                    <a:pt x="198609" y="23833"/>
                  </a:lnTo>
                  <a:lnTo>
                    <a:pt x="2237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7E9"/>
            </a:solidFill>
            <a:ln w="13232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76EA12F-D223-4784-9BF8-DC8EAFA3DEFF}"/>
              </a:ext>
            </a:extLst>
          </p:cNvPr>
          <p:cNvSpPr/>
          <p:nvPr/>
        </p:nvSpPr>
        <p:spPr>
          <a:xfrm>
            <a:off x="3480927" y="3576749"/>
            <a:ext cx="473346" cy="946700"/>
          </a:xfrm>
          <a:custGeom>
            <a:avLst/>
            <a:gdLst>
              <a:gd name="connsiteX0" fmla="*/ 0 w 508439"/>
              <a:gd name="connsiteY0" fmla="*/ 0 h 111221"/>
              <a:gd name="connsiteX1" fmla="*/ 508439 w 508439"/>
              <a:gd name="connsiteY1" fmla="*/ 0 h 111221"/>
              <a:gd name="connsiteX2" fmla="*/ 508439 w 508439"/>
              <a:gd name="connsiteY2" fmla="*/ 111221 h 111221"/>
              <a:gd name="connsiteX3" fmla="*/ 0 w 508439"/>
              <a:gd name="connsiteY3" fmla="*/ 111221 h 11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9" h="111221">
                <a:moveTo>
                  <a:pt x="0" y="0"/>
                </a:moveTo>
                <a:lnTo>
                  <a:pt x="508439" y="0"/>
                </a:lnTo>
                <a:lnTo>
                  <a:pt x="508439" y="111221"/>
                </a:lnTo>
                <a:lnTo>
                  <a:pt x="0" y="111221"/>
                </a:lnTo>
                <a:close/>
              </a:path>
            </a:pathLst>
          </a:custGeom>
          <a:solidFill>
            <a:srgbClr val="E74C3C"/>
          </a:solidFill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endParaRPr lang="fa-IR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65CC830-58E4-E448-F14D-1A234FE81DF0}"/>
              </a:ext>
            </a:extLst>
          </p:cNvPr>
          <p:cNvSpPr/>
          <p:nvPr/>
        </p:nvSpPr>
        <p:spPr>
          <a:xfrm>
            <a:off x="3954281" y="3576749"/>
            <a:ext cx="1036858" cy="946700"/>
          </a:xfrm>
          <a:custGeom>
            <a:avLst/>
            <a:gdLst>
              <a:gd name="connsiteX0" fmla="*/ 0 w 121813"/>
              <a:gd name="connsiteY0" fmla="*/ 0 h 111221"/>
              <a:gd name="connsiteX1" fmla="*/ 121814 w 121813"/>
              <a:gd name="connsiteY1" fmla="*/ 0 h 111221"/>
              <a:gd name="connsiteX2" fmla="*/ 121814 w 121813"/>
              <a:gd name="connsiteY2" fmla="*/ 111221 h 111221"/>
              <a:gd name="connsiteX3" fmla="*/ 0 w 121813"/>
              <a:gd name="connsiteY3" fmla="*/ 111221 h 11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13" h="111221">
                <a:moveTo>
                  <a:pt x="0" y="0"/>
                </a:moveTo>
                <a:lnTo>
                  <a:pt x="121814" y="0"/>
                </a:lnTo>
                <a:lnTo>
                  <a:pt x="121814" y="111221"/>
                </a:lnTo>
                <a:lnTo>
                  <a:pt x="0" y="111221"/>
                </a:lnTo>
                <a:close/>
              </a:path>
            </a:pathLst>
          </a:custGeom>
          <a:solidFill>
            <a:srgbClr val="F1C40F"/>
          </a:solidFill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endParaRPr lang="fa-IR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05F9F42F-489B-F132-7B84-016231711102}"/>
              </a:ext>
            </a:extLst>
          </p:cNvPr>
          <p:cNvSpPr/>
          <p:nvPr/>
        </p:nvSpPr>
        <p:spPr>
          <a:xfrm>
            <a:off x="4991139" y="3576749"/>
            <a:ext cx="1352428" cy="946700"/>
          </a:xfrm>
          <a:custGeom>
            <a:avLst/>
            <a:gdLst>
              <a:gd name="connsiteX0" fmla="*/ 0 w 158887"/>
              <a:gd name="connsiteY0" fmla="*/ 0 h 111221"/>
              <a:gd name="connsiteX1" fmla="*/ 158887 w 158887"/>
              <a:gd name="connsiteY1" fmla="*/ 0 h 111221"/>
              <a:gd name="connsiteX2" fmla="*/ 158887 w 158887"/>
              <a:gd name="connsiteY2" fmla="*/ 111221 h 111221"/>
              <a:gd name="connsiteX3" fmla="*/ 0 w 158887"/>
              <a:gd name="connsiteY3" fmla="*/ 111221 h 11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87" h="111221">
                <a:moveTo>
                  <a:pt x="0" y="0"/>
                </a:moveTo>
                <a:lnTo>
                  <a:pt x="158887" y="0"/>
                </a:lnTo>
                <a:lnTo>
                  <a:pt x="158887" y="111221"/>
                </a:lnTo>
                <a:lnTo>
                  <a:pt x="0" y="111221"/>
                </a:lnTo>
                <a:close/>
              </a:path>
            </a:pathLst>
          </a:custGeom>
          <a:solidFill>
            <a:srgbClr val="3498DB"/>
          </a:solidFill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endParaRPr lang="fa-IR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5E5D1EC-28E8-A1FD-1BB8-B2FC97997D80}"/>
              </a:ext>
            </a:extLst>
          </p:cNvPr>
          <p:cNvSpPr/>
          <p:nvPr/>
        </p:nvSpPr>
        <p:spPr>
          <a:xfrm>
            <a:off x="6343567" y="3576749"/>
            <a:ext cx="1465125" cy="946700"/>
          </a:xfrm>
          <a:custGeom>
            <a:avLst/>
            <a:gdLst>
              <a:gd name="connsiteX0" fmla="*/ 0 w 172127"/>
              <a:gd name="connsiteY0" fmla="*/ 0 h 111221"/>
              <a:gd name="connsiteX1" fmla="*/ 172128 w 172127"/>
              <a:gd name="connsiteY1" fmla="*/ 0 h 111221"/>
              <a:gd name="connsiteX2" fmla="*/ 172128 w 172127"/>
              <a:gd name="connsiteY2" fmla="*/ 111221 h 111221"/>
              <a:gd name="connsiteX3" fmla="*/ 0 w 172127"/>
              <a:gd name="connsiteY3" fmla="*/ 111221 h 11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127" h="111221">
                <a:moveTo>
                  <a:pt x="0" y="0"/>
                </a:moveTo>
                <a:lnTo>
                  <a:pt x="172128" y="0"/>
                </a:lnTo>
                <a:lnTo>
                  <a:pt x="172128" y="111221"/>
                </a:lnTo>
                <a:lnTo>
                  <a:pt x="0" y="111221"/>
                </a:lnTo>
                <a:close/>
              </a:path>
            </a:pathLst>
          </a:custGeom>
          <a:solidFill>
            <a:srgbClr val="2ECC71"/>
          </a:solidFill>
          <a:ln w="13232" cap="flat">
            <a:noFill/>
            <a:prstDash val="solid"/>
            <a:miter/>
          </a:ln>
        </p:spPr>
        <p:txBody>
          <a:bodyPr rtlCol="1" anchor="ctr"/>
          <a:lstStyle/>
          <a:p>
            <a:endParaRPr lang="fa-IR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D1FC6625-FDE6-7DA8-3D3B-B9254D323AC9}"/>
              </a:ext>
            </a:extLst>
          </p:cNvPr>
          <p:cNvSpPr/>
          <p:nvPr/>
        </p:nvSpPr>
        <p:spPr>
          <a:xfrm rot="10800000" flipV="1">
            <a:off x="3717600" y="449402"/>
            <a:ext cx="4914978" cy="1042968"/>
          </a:xfrm>
          <a:prstGeom prst="roundRect">
            <a:avLst>
              <a:gd name="adj" fmla="val 8169"/>
            </a:avLst>
          </a:prstGeom>
          <a:solidFill>
            <a:srgbClr val="E74C3C"/>
          </a:solidFill>
          <a:ln w="13791" cap="flat">
            <a:solidFill>
              <a:srgbClr val="E74C3C"/>
            </a:solidFill>
            <a:prstDash val="solid"/>
            <a:miter/>
          </a:ln>
          <a:effectLst>
            <a:outerShdw blurRad="76200" dist="38100" dir="810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 rtlCol="1" anchor="ctr"/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32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 Condensed Medium"/>
                <a:ea typeface="Fira Sans Extra Condensed Medium"/>
                <a:cs typeface="IRAN Sans" panose="020B0400000000000000" pitchFamily="34" charset="-78"/>
                <a:sym typeface="Fira Sans Extra Condensed Medium"/>
              </a:rPr>
              <a:t>یادداشت کردن نکات</a:t>
            </a:r>
            <a:endParaRPr lang="fa-IR" sz="3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ira Sans Extra Condensed Medium"/>
              <a:ea typeface="Fira Sans Extra Condensed Medium"/>
              <a:cs typeface="IRAN Sans" panose="020B0400000000000000" pitchFamily="34" charset="-78"/>
              <a:sym typeface="Fira Sans Extra Condensed Medium"/>
            </a:endParaRPr>
          </a:p>
        </p:txBody>
      </p:sp>
      <p:cxnSp>
        <p:nvCxnSpPr>
          <p:cNvPr id="19" name="Curved Connector 18"/>
          <p:cNvCxnSpPr/>
          <p:nvPr/>
        </p:nvCxnSpPr>
        <p:spPr>
          <a:xfrm rot="16200000" flipH="1">
            <a:off x="5133424" y="1945391"/>
            <a:ext cx="1577221" cy="100929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71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275</Words>
  <Application>Microsoft Office PowerPoint</Application>
  <PresentationFormat>Widescreen</PresentationFormat>
  <Paragraphs>76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B Mitra</vt:lpstr>
      <vt:lpstr>B Nazanin</vt:lpstr>
      <vt:lpstr>Calibri</vt:lpstr>
      <vt:lpstr>Calibri Light</vt:lpstr>
      <vt:lpstr>Estedad Black</vt:lpstr>
      <vt:lpstr>Fira Sans Extra Condensed Medium</vt:lpstr>
      <vt:lpstr>IRAN Sans</vt:lpstr>
      <vt:lpstr>Montserrat-Bold</vt:lpstr>
      <vt:lpstr>Shabnam</vt:lpstr>
      <vt:lpstr>Times New Roman</vt:lpstr>
      <vt:lpstr>Vazir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RGB</cp:lastModifiedBy>
  <cp:revision>70</cp:revision>
  <dcterms:created xsi:type="dcterms:W3CDTF">2023-08-07T14:09:55Z</dcterms:created>
  <dcterms:modified xsi:type="dcterms:W3CDTF">2026-05-14T16:06:04Z</dcterms:modified>
</cp:coreProperties>
</file>